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70" r:id="rId1"/>
    <p:sldMasterId id="2147483672" r:id="rId2"/>
  </p:sldMasterIdLst>
  <p:notesMasterIdLst>
    <p:notesMasterId r:id="rId39"/>
  </p:notesMasterIdLst>
  <p:handoutMasterIdLst>
    <p:handoutMasterId r:id="rId40"/>
  </p:handoutMasterIdLst>
  <p:sldIdLst>
    <p:sldId id="321" r:id="rId3"/>
    <p:sldId id="324" r:id="rId4"/>
    <p:sldId id="356" r:id="rId5"/>
    <p:sldId id="325" r:id="rId6"/>
    <p:sldId id="352" r:id="rId7"/>
    <p:sldId id="353" r:id="rId8"/>
    <p:sldId id="354" r:id="rId9"/>
    <p:sldId id="326" r:id="rId10"/>
    <p:sldId id="355" r:id="rId11"/>
    <p:sldId id="327" r:id="rId12"/>
    <p:sldId id="377" r:id="rId13"/>
    <p:sldId id="357" r:id="rId14"/>
    <p:sldId id="328" r:id="rId15"/>
    <p:sldId id="329" r:id="rId16"/>
    <p:sldId id="374" r:id="rId17"/>
    <p:sldId id="375" r:id="rId18"/>
    <p:sldId id="376" r:id="rId19"/>
    <p:sldId id="332" r:id="rId20"/>
    <p:sldId id="333" r:id="rId21"/>
    <p:sldId id="334" r:id="rId22"/>
    <p:sldId id="335" r:id="rId23"/>
    <p:sldId id="336" r:id="rId24"/>
    <p:sldId id="337" r:id="rId25"/>
    <p:sldId id="338" r:id="rId26"/>
    <p:sldId id="339" r:id="rId27"/>
    <p:sldId id="340" r:id="rId28"/>
    <p:sldId id="341" r:id="rId29"/>
    <p:sldId id="342" r:id="rId30"/>
    <p:sldId id="343" r:id="rId31"/>
    <p:sldId id="344" r:id="rId32"/>
    <p:sldId id="345" r:id="rId33"/>
    <p:sldId id="346" r:id="rId34"/>
    <p:sldId id="347" r:id="rId35"/>
    <p:sldId id="348" r:id="rId36"/>
    <p:sldId id="349" r:id="rId37"/>
    <p:sldId id="373" r:id="rId38"/>
  </p:sldIdLst>
  <p:sldSz cx="9144000" cy="6858000" type="screen4x3"/>
  <p:notesSz cx="6854825" cy="9083675"/>
  <p:defaultTextStyle>
    <a:defPPr>
      <a:defRPr lang="en-US"/>
    </a:defPPr>
    <a:lvl1pPr algn="ctr" rtl="0" eaLnBrk="0" fontAlgn="base" hangingPunct="0">
      <a:lnSpc>
        <a:spcPct val="90000"/>
      </a:lnSpc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ctr" rtl="0" eaLnBrk="0" fontAlgn="base" hangingPunct="0">
      <a:lnSpc>
        <a:spcPct val="90000"/>
      </a:lnSpc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ctr" rtl="0" eaLnBrk="0" fontAlgn="base" hangingPunct="0">
      <a:lnSpc>
        <a:spcPct val="90000"/>
      </a:lnSpc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ctr" rtl="0" eaLnBrk="0" fontAlgn="base" hangingPunct="0">
      <a:lnSpc>
        <a:spcPct val="90000"/>
      </a:lnSpc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ctr" rtl="0" eaLnBrk="0" fontAlgn="base" hangingPunct="0">
      <a:lnSpc>
        <a:spcPct val="90000"/>
      </a:lnSpc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D2B4"/>
    <a:srgbClr val="35297D"/>
    <a:srgbClr val="00252E"/>
    <a:srgbClr val="FFFF9B"/>
    <a:srgbClr val="FFCC68"/>
    <a:srgbClr val="FFE59B"/>
    <a:srgbClr val="F6BF69"/>
    <a:srgbClr val="FFCC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723" autoAdjust="0"/>
    <p:restoredTop sz="80330" autoAdjust="0"/>
  </p:normalViewPr>
  <p:slideViewPr>
    <p:cSldViewPr snapToGrid="0">
      <p:cViewPr varScale="1">
        <p:scale>
          <a:sx n="93" d="100"/>
          <a:sy n="93" d="100"/>
        </p:scale>
        <p:origin x="-2142" y="-102"/>
      </p:cViewPr>
      <p:guideLst>
        <p:guide orient="horz" pos="2736"/>
        <p:guide orient="horz" pos="864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  <p:sld r:id="rId11" collapse="1"/>
      <p:sld r:id="rId12" collapse="1"/>
      <p:sld r:id="rId13" collapse="1"/>
      <p:sld r:id="rId14" collapse="1"/>
      <p:sld r:id="rId15" collapse="1"/>
      <p:sld r:id="rId16" collapse="1"/>
      <p:sld r:id="rId17" collapse="1"/>
      <p:sld r:id="rId18" collapse="1"/>
      <p:sld r:id="rId19" collapse="1"/>
      <p:sld r:id="rId20" collapse="1"/>
      <p:sld r:id="rId21" collapse="1"/>
      <p:sld r:id="rId22" collapse="1"/>
      <p:sld r:id="rId23" collapse="1"/>
      <p:sld r:id="rId24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1164"/>
    </p:cViewPr>
  </p:sorterViewPr>
  <p:notesViewPr>
    <p:cSldViewPr snapToGrid="0">
      <p:cViewPr varScale="1">
        <p:scale>
          <a:sx n="65" d="100"/>
          <a:sy n="65" d="100"/>
        </p:scale>
        <p:origin x="-2558" y="-77"/>
      </p:cViewPr>
      <p:guideLst>
        <p:guide orient="horz" pos="2861"/>
        <p:guide pos="2159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theme" Target="theme/theme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/Relationships>
</file>

<file path=ppt/_rels/viewProps.xml.rels><?xml version="1.0" encoding="UTF-8" standalone="yes"?>
<Relationships xmlns="http://schemas.openxmlformats.org/package/2006/relationships"><Relationship Id="rId8" Type="http://schemas.openxmlformats.org/officeDocument/2006/relationships/slide" Target="slides/slide13.xml"/><Relationship Id="rId13" Type="http://schemas.openxmlformats.org/officeDocument/2006/relationships/slide" Target="slides/slide21.xml"/><Relationship Id="rId18" Type="http://schemas.openxmlformats.org/officeDocument/2006/relationships/slide" Target="slides/slide27.xml"/><Relationship Id="rId3" Type="http://schemas.openxmlformats.org/officeDocument/2006/relationships/slide" Target="slides/slide6.xml"/><Relationship Id="rId21" Type="http://schemas.openxmlformats.org/officeDocument/2006/relationships/slide" Target="slides/slide32.xml"/><Relationship Id="rId7" Type="http://schemas.openxmlformats.org/officeDocument/2006/relationships/slide" Target="slides/slide10.xml"/><Relationship Id="rId12" Type="http://schemas.openxmlformats.org/officeDocument/2006/relationships/slide" Target="slides/slide20.xml"/><Relationship Id="rId17" Type="http://schemas.openxmlformats.org/officeDocument/2006/relationships/slide" Target="slides/slide26.xml"/><Relationship Id="rId2" Type="http://schemas.openxmlformats.org/officeDocument/2006/relationships/slide" Target="slides/slide5.xml"/><Relationship Id="rId16" Type="http://schemas.openxmlformats.org/officeDocument/2006/relationships/slide" Target="slides/slide24.xml"/><Relationship Id="rId20" Type="http://schemas.openxmlformats.org/officeDocument/2006/relationships/slide" Target="slides/slide31.xml"/><Relationship Id="rId1" Type="http://schemas.openxmlformats.org/officeDocument/2006/relationships/slide" Target="slides/slide4.xml"/><Relationship Id="rId6" Type="http://schemas.openxmlformats.org/officeDocument/2006/relationships/slide" Target="slides/slide9.xml"/><Relationship Id="rId11" Type="http://schemas.openxmlformats.org/officeDocument/2006/relationships/slide" Target="slides/slide19.xml"/><Relationship Id="rId24" Type="http://schemas.openxmlformats.org/officeDocument/2006/relationships/slide" Target="slides/slide35.xml"/><Relationship Id="rId5" Type="http://schemas.openxmlformats.org/officeDocument/2006/relationships/slide" Target="slides/slide8.xml"/><Relationship Id="rId15" Type="http://schemas.openxmlformats.org/officeDocument/2006/relationships/slide" Target="slides/slide23.xml"/><Relationship Id="rId23" Type="http://schemas.openxmlformats.org/officeDocument/2006/relationships/slide" Target="slides/slide34.xml"/><Relationship Id="rId10" Type="http://schemas.openxmlformats.org/officeDocument/2006/relationships/slide" Target="slides/slide18.xml"/><Relationship Id="rId19" Type="http://schemas.openxmlformats.org/officeDocument/2006/relationships/slide" Target="slides/slide29.xml"/><Relationship Id="rId4" Type="http://schemas.openxmlformats.org/officeDocument/2006/relationships/slide" Target="slides/slide7.xml"/><Relationship Id="rId9" Type="http://schemas.openxmlformats.org/officeDocument/2006/relationships/slide" Target="slides/slide14.xml"/><Relationship Id="rId14" Type="http://schemas.openxmlformats.org/officeDocument/2006/relationships/slide" Target="slides/slide22.xml"/><Relationship Id="rId22" Type="http://schemas.openxmlformats.org/officeDocument/2006/relationships/slide" Target="slides/slide3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Rectangle 4"/>
          <p:cNvSpPr>
            <a:spLocks noChangeArrowheads="1"/>
          </p:cNvSpPr>
          <p:nvPr/>
        </p:nvSpPr>
        <p:spPr bwMode="auto">
          <a:xfrm>
            <a:off x="55563" y="8764588"/>
            <a:ext cx="6710362" cy="33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4849" tIns="49756" rIns="94849" bIns="49756">
            <a:spAutoFit/>
          </a:bodyPr>
          <a:lstStyle>
            <a:lvl1pPr algn="l" defTabSz="606425">
              <a:tabLst>
                <a:tab pos="2366963" algn="l"/>
                <a:tab pos="4789488" algn="l"/>
              </a:tabLst>
              <a:defRPr sz="2400">
                <a:solidFill>
                  <a:schemeClr val="tx1"/>
                </a:solidFill>
                <a:latin typeface="Arial" charset="0"/>
              </a:defRPr>
            </a:lvl1pPr>
            <a:lvl2pPr marL="657225" indent="-184150" algn="l" defTabSz="606425">
              <a:tabLst>
                <a:tab pos="2366963" algn="l"/>
                <a:tab pos="4789488" algn="l"/>
              </a:tabLst>
              <a:defRPr sz="2400">
                <a:solidFill>
                  <a:schemeClr val="tx1"/>
                </a:solidFill>
                <a:latin typeface="Arial" charset="0"/>
              </a:defRPr>
            </a:lvl2pPr>
            <a:lvl3pPr marL="1366838" algn="l" defTabSz="606425">
              <a:tabLst>
                <a:tab pos="2366963" algn="l"/>
                <a:tab pos="4789488" algn="l"/>
              </a:tabLst>
              <a:defRPr sz="2400">
                <a:solidFill>
                  <a:schemeClr val="tx1"/>
                </a:solidFill>
                <a:latin typeface="Arial" charset="0"/>
              </a:defRPr>
            </a:lvl3pPr>
            <a:lvl4pPr marL="1485900" algn="l" defTabSz="606425">
              <a:tabLst>
                <a:tab pos="2366963" algn="l"/>
                <a:tab pos="4789488" algn="l"/>
              </a:tabLst>
              <a:defRPr sz="2400">
                <a:solidFill>
                  <a:schemeClr val="tx1"/>
                </a:solidFill>
                <a:latin typeface="Arial" charset="0"/>
              </a:defRPr>
            </a:lvl4pPr>
            <a:lvl5pPr marL="1892300" algn="l" defTabSz="606425">
              <a:tabLst>
                <a:tab pos="2366963" algn="l"/>
                <a:tab pos="4789488" algn="l"/>
              </a:tabLst>
              <a:defRPr sz="2400">
                <a:solidFill>
                  <a:schemeClr val="tx1"/>
                </a:solidFill>
                <a:latin typeface="Arial" charset="0"/>
              </a:defRPr>
            </a:lvl5pPr>
            <a:lvl6pPr marL="2349500" defTabSz="606425" eaLnBrk="0" fontAlgn="base" hangingPunct="0">
              <a:spcBef>
                <a:spcPct val="0"/>
              </a:spcBef>
              <a:spcAft>
                <a:spcPct val="0"/>
              </a:spcAft>
              <a:tabLst>
                <a:tab pos="2366963" algn="l"/>
                <a:tab pos="4789488" algn="l"/>
              </a:tabLst>
              <a:defRPr sz="2400">
                <a:solidFill>
                  <a:schemeClr val="tx1"/>
                </a:solidFill>
                <a:latin typeface="Arial" charset="0"/>
              </a:defRPr>
            </a:lvl6pPr>
            <a:lvl7pPr marL="2806700" defTabSz="606425" eaLnBrk="0" fontAlgn="base" hangingPunct="0">
              <a:spcBef>
                <a:spcPct val="0"/>
              </a:spcBef>
              <a:spcAft>
                <a:spcPct val="0"/>
              </a:spcAft>
              <a:tabLst>
                <a:tab pos="2366963" algn="l"/>
                <a:tab pos="4789488" algn="l"/>
              </a:tabLst>
              <a:defRPr sz="2400">
                <a:solidFill>
                  <a:schemeClr val="tx1"/>
                </a:solidFill>
                <a:latin typeface="Arial" charset="0"/>
              </a:defRPr>
            </a:lvl7pPr>
            <a:lvl8pPr marL="3263900" defTabSz="606425" eaLnBrk="0" fontAlgn="base" hangingPunct="0">
              <a:spcBef>
                <a:spcPct val="0"/>
              </a:spcBef>
              <a:spcAft>
                <a:spcPct val="0"/>
              </a:spcAft>
              <a:tabLst>
                <a:tab pos="2366963" algn="l"/>
                <a:tab pos="4789488" algn="l"/>
              </a:tabLst>
              <a:defRPr sz="2400">
                <a:solidFill>
                  <a:schemeClr val="tx1"/>
                </a:solidFill>
                <a:latin typeface="Arial" charset="0"/>
              </a:defRPr>
            </a:lvl8pPr>
            <a:lvl9pPr marL="3721100" defTabSz="606425" eaLnBrk="0" fontAlgn="base" hangingPunct="0">
              <a:spcBef>
                <a:spcPct val="0"/>
              </a:spcBef>
              <a:spcAft>
                <a:spcPct val="0"/>
              </a:spcAft>
              <a:tabLst>
                <a:tab pos="2366963" algn="l"/>
                <a:tab pos="4789488" algn="l"/>
              </a:tabLs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100000"/>
              </a:lnSpc>
              <a:defRPr/>
            </a:pPr>
            <a:r>
              <a:rPr lang="en-US" altLang="uk-UA" sz="800" b="1" smtClean="0"/>
              <a:t>Copyright © 2001, Cisco Systems, Inc. All rights reserved. Printed in USA.</a:t>
            </a:r>
            <a:br>
              <a:rPr lang="en-US" altLang="uk-UA" sz="800" b="1" smtClean="0"/>
            </a:br>
            <a:r>
              <a:rPr lang="en-US" altLang="uk-UA" sz="800" b="1" smtClean="0"/>
              <a:t>Presentation_ID.scr</a:t>
            </a:r>
          </a:p>
        </p:txBody>
      </p:sp>
      <p:sp>
        <p:nvSpPr>
          <p:cNvPr id="122883" name="Line 5"/>
          <p:cNvSpPr>
            <a:spLocks noChangeShapeType="1"/>
          </p:cNvSpPr>
          <p:nvPr/>
        </p:nvSpPr>
        <p:spPr bwMode="auto">
          <a:xfrm>
            <a:off x="150813" y="8778875"/>
            <a:ext cx="6551612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3313569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8"/>
          <p:cNvSpPr>
            <a:spLocks noChangeArrowheads="1"/>
          </p:cNvSpPr>
          <p:nvPr/>
        </p:nvSpPr>
        <p:spPr bwMode="auto">
          <a:xfrm>
            <a:off x="6111875" y="8410575"/>
            <a:ext cx="439738" cy="209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uk-UA" altLang="uk-UA"/>
          </a:p>
        </p:txBody>
      </p:sp>
      <p:sp>
        <p:nvSpPr>
          <p:cNvPr id="183305" name="Rectangle 9"/>
          <p:cNvSpPr>
            <a:spLocks noChangeArrowheads="1"/>
          </p:cNvSpPr>
          <p:nvPr/>
        </p:nvSpPr>
        <p:spPr bwMode="auto">
          <a:xfrm>
            <a:off x="55563" y="8585200"/>
            <a:ext cx="2562225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3435" tIns="49014" rIns="93435" bIns="49014">
            <a:spAutoFit/>
          </a:bodyPr>
          <a:lstStyle>
            <a:lvl1pPr algn="l" defTabSz="596900">
              <a:tabLst>
                <a:tab pos="2332038" algn="l"/>
                <a:tab pos="471805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1pPr>
            <a:lvl2pPr marL="649288" indent="-184150" algn="l" defTabSz="596900">
              <a:tabLst>
                <a:tab pos="2332038" algn="l"/>
                <a:tab pos="471805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2pPr>
            <a:lvl3pPr marL="1346200" algn="l" defTabSz="596900">
              <a:tabLst>
                <a:tab pos="2332038" algn="l"/>
                <a:tab pos="471805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3pPr>
            <a:lvl4pPr marL="1463675" algn="l" defTabSz="596900">
              <a:tabLst>
                <a:tab pos="2332038" algn="l"/>
                <a:tab pos="471805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4pPr>
            <a:lvl5pPr marL="1865313" algn="l" defTabSz="596900">
              <a:tabLst>
                <a:tab pos="2332038" algn="l"/>
                <a:tab pos="471805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5pPr>
            <a:lvl6pPr marL="2322513" defTabSz="596900" eaLnBrk="0" fontAlgn="base" hangingPunct="0">
              <a:spcBef>
                <a:spcPct val="0"/>
              </a:spcBef>
              <a:spcAft>
                <a:spcPct val="0"/>
              </a:spcAft>
              <a:tabLst>
                <a:tab pos="2332038" algn="l"/>
                <a:tab pos="471805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6pPr>
            <a:lvl7pPr marL="2779713" defTabSz="596900" eaLnBrk="0" fontAlgn="base" hangingPunct="0">
              <a:spcBef>
                <a:spcPct val="0"/>
              </a:spcBef>
              <a:spcAft>
                <a:spcPct val="0"/>
              </a:spcAft>
              <a:tabLst>
                <a:tab pos="2332038" algn="l"/>
                <a:tab pos="471805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7pPr>
            <a:lvl8pPr marL="3236913" defTabSz="596900" eaLnBrk="0" fontAlgn="base" hangingPunct="0">
              <a:spcBef>
                <a:spcPct val="0"/>
              </a:spcBef>
              <a:spcAft>
                <a:spcPct val="0"/>
              </a:spcAft>
              <a:tabLst>
                <a:tab pos="2332038" algn="l"/>
                <a:tab pos="471805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8pPr>
            <a:lvl9pPr marL="3694113" defTabSz="596900" eaLnBrk="0" fontAlgn="base" hangingPunct="0">
              <a:spcBef>
                <a:spcPct val="0"/>
              </a:spcBef>
              <a:spcAft>
                <a:spcPct val="0"/>
              </a:spcAft>
              <a:tabLst>
                <a:tab pos="2332038" algn="l"/>
                <a:tab pos="471805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100000"/>
              </a:lnSpc>
              <a:defRPr/>
            </a:pPr>
            <a:r>
              <a:rPr lang="en-US" altLang="uk-UA" sz="800" b="1" smtClean="0"/>
              <a:t>© 2001, Cisco Systems, Inc. All rights reserved.</a:t>
            </a:r>
          </a:p>
          <a:p>
            <a:pPr>
              <a:lnSpc>
                <a:spcPct val="100000"/>
              </a:lnSpc>
              <a:defRPr/>
            </a:pPr>
            <a:r>
              <a:rPr lang="en-US" altLang="uk-UA" sz="800" b="1" smtClean="0"/>
              <a:t>&lt;Title of Course (ACRO) vX.X&gt;</a:t>
            </a:r>
          </a:p>
        </p:txBody>
      </p:sp>
      <p:sp>
        <p:nvSpPr>
          <p:cNvPr id="64516" name="Line 10"/>
          <p:cNvSpPr>
            <a:spLocks noChangeShapeType="1"/>
          </p:cNvSpPr>
          <p:nvPr/>
        </p:nvSpPr>
        <p:spPr bwMode="auto">
          <a:xfrm>
            <a:off x="149225" y="8599488"/>
            <a:ext cx="6503988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uk-UA"/>
          </a:p>
        </p:txBody>
      </p:sp>
      <p:sp>
        <p:nvSpPr>
          <p:cNvPr id="183307" name="Rectangle 11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797550" y="8480425"/>
            <a:ext cx="795338" cy="28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8380" tIns="0" rIns="18380" bIns="0" numCol="1" anchor="b" anchorCtr="0" compatLnSpc="1">
            <a:prstTxWarp prst="textNoShape">
              <a:avLst/>
            </a:prstTxWarp>
          </a:bodyPr>
          <a:lstStyle>
            <a:lvl1pPr algn="r" defTabSz="881063">
              <a:lnSpc>
                <a:spcPct val="100000"/>
              </a:lnSpc>
              <a:defRPr sz="800" smtClean="0"/>
            </a:lvl1pPr>
          </a:lstStyle>
          <a:p>
            <a:pPr>
              <a:defRPr/>
            </a:pPr>
            <a:fld id="{F45977BB-3944-4D4D-ADB3-230F67D8BFA1}" type="slidenum">
              <a:rPr lang="en-US" altLang="uk-UA"/>
              <a:pPr>
                <a:defRPr/>
              </a:pPr>
              <a:t>‹#›</a:t>
            </a:fld>
            <a:endParaRPr lang="en-US" altLang="uk-UA"/>
          </a:p>
        </p:txBody>
      </p:sp>
      <p:sp>
        <p:nvSpPr>
          <p:cNvPr id="64518" name="Rectangle 12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855663" y="239713"/>
            <a:ext cx="5200650" cy="3900487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183309" name="Rectangle 13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395288" y="4278313"/>
            <a:ext cx="5986462" cy="4154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3435" tIns="49014" rIns="93435" bIns="4901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uk-UA" noProof="0" smtClean="0"/>
              <a:t>Body Text</a:t>
            </a:r>
          </a:p>
          <a:p>
            <a:pPr lvl="1"/>
            <a:r>
              <a:rPr lang="en-US" altLang="uk-UA" noProof="0" smtClean="0"/>
              <a:t>Second Level</a:t>
            </a:r>
          </a:p>
          <a:p>
            <a:pPr lvl="2"/>
            <a:r>
              <a:rPr lang="en-US" altLang="uk-UA" noProof="0" smtClean="0"/>
              <a:t>Third Level</a:t>
            </a:r>
          </a:p>
          <a:p>
            <a:pPr lvl="3"/>
            <a:r>
              <a:rPr lang="en-US" altLang="uk-UA" noProof="0" smtClean="0"/>
              <a:t>Fourth Level</a:t>
            </a:r>
          </a:p>
          <a:p>
            <a:pPr lvl="4"/>
            <a:r>
              <a:rPr lang="en-US" altLang="uk-UA" noProof="0" smtClean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604310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112713" indent="-112713" algn="l" defTabSz="1020763" rtl="0" eaLnBrk="0" fontAlgn="base" hangingPunct="0">
      <a:lnSpc>
        <a:spcPct val="90000"/>
      </a:lnSpc>
      <a:spcBef>
        <a:spcPct val="40000"/>
      </a:spcBef>
      <a:spcAft>
        <a:spcPct val="0"/>
      </a:spcAft>
      <a:buSzPct val="100000"/>
      <a:buChar char="•"/>
      <a:defRPr sz="1400" kern="1200">
        <a:solidFill>
          <a:schemeClr val="tx1"/>
        </a:solidFill>
        <a:latin typeface="Arial" charset="0"/>
        <a:ea typeface="+mn-ea"/>
        <a:cs typeface="+mn-cs"/>
      </a:defRPr>
    </a:lvl1pPr>
    <a:lvl2pPr marL="482600" indent="-120650" algn="l" defTabSz="1020763" rtl="0" eaLnBrk="0" fontAlgn="base" hangingPunct="0">
      <a:lnSpc>
        <a:spcPct val="90000"/>
      </a:lnSpc>
      <a:spcBef>
        <a:spcPct val="40000"/>
      </a:spcBef>
      <a:spcAft>
        <a:spcPct val="0"/>
      </a:spcAft>
      <a:buSzPct val="100000"/>
      <a:buChar char="•"/>
      <a:defRPr sz="1400" kern="1200">
        <a:solidFill>
          <a:schemeClr val="tx1"/>
        </a:solidFill>
        <a:latin typeface="Arial" charset="0"/>
        <a:ea typeface="+mn-ea"/>
        <a:cs typeface="+mn-cs"/>
      </a:defRPr>
    </a:lvl2pPr>
    <a:lvl3pPr marL="966788" algn="l" defTabSz="1020763" rtl="0" eaLnBrk="0" fontAlgn="base" hangingPunct="0">
      <a:lnSpc>
        <a:spcPct val="90000"/>
      </a:lnSpc>
      <a:spcBef>
        <a:spcPct val="40000"/>
      </a:spcBef>
      <a:spcAft>
        <a:spcPct val="0"/>
      </a:spcAft>
      <a:buSzPct val="100000"/>
      <a:buChar char="•"/>
      <a:defRPr sz="1400" kern="1200">
        <a:solidFill>
          <a:schemeClr val="tx1"/>
        </a:solidFill>
        <a:latin typeface="Arial" charset="0"/>
        <a:ea typeface="+mn-ea"/>
        <a:cs typeface="+mn-cs"/>
      </a:defRPr>
    </a:lvl3pPr>
    <a:lvl4pPr marL="1449388" algn="l" defTabSz="1020763" rtl="0" eaLnBrk="0" fontAlgn="base" hangingPunct="0">
      <a:lnSpc>
        <a:spcPct val="90000"/>
      </a:lnSpc>
      <a:spcBef>
        <a:spcPct val="40000"/>
      </a:spcBef>
      <a:spcAft>
        <a:spcPct val="0"/>
      </a:spcAft>
      <a:buSzPct val="100000"/>
      <a:buChar char="•"/>
      <a:defRPr sz="1400" kern="1200">
        <a:solidFill>
          <a:schemeClr val="tx1"/>
        </a:solidFill>
        <a:latin typeface="Arial" charset="0"/>
        <a:ea typeface="+mn-ea"/>
        <a:cs typeface="+mn-cs"/>
      </a:defRPr>
    </a:lvl4pPr>
    <a:lvl5pPr marL="1931988" algn="l" defTabSz="1020763" rtl="0" eaLnBrk="0" fontAlgn="base" hangingPunct="0">
      <a:lnSpc>
        <a:spcPct val="90000"/>
      </a:lnSpc>
      <a:spcBef>
        <a:spcPct val="40000"/>
      </a:spcBef>
      <a:spcAft>
        <a:spcPct val="0"/>
      </a:spcAft>
      <a:buSzPct val="100000"/>
      <a:buChar char="•"/>
      <a:defRPr sz="14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81063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1063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1063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1063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1063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1063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1063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1063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1063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451CEE19-DFBE-4F19-88C5-21D70CAD5F9D}" type="slidenum">
              <a:rPr lang="en-US" altLang="uk-UA" sz="800"/>
              <a:pPr/>
              <a:t>1</a:t>
            </a:fld>
            <a:endParaRPr lang="en-US" altLang="uk-UA" sz="800"/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uk-UA" altLang="uk-UA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81063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1063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1063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1063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1063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1063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1063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1063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1063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5483807-F906-4252-ADE0-02FBBDE1CB51}" type="slidenum">
              <a:rPr lang="en-US" altLang="uk-UA" sz="800"/>
              <a:pPr/>
              <a:t>10</a:t>
            </a:fld>
            <a:endParaRPr lang="en-US" altLang="uk-UA" sz="800"/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pPr>
              <a:lnSpc>
                <a:spcPct val="80000"/>
              </a:lnSpc>
              <a:buFontTx/>
              <a:buNone/>
              <a:defRPr/>
            </a:pPr>
            <a:r>
              <a:rPr lang="en-US" dirty="0" smtClean="0">
                <a:solidFill>
                  <a:schemeClr val="accent5">
                    <a:lumMod val="75000"/>
                  </a:schemeClr>
                </a:solidFill>
                <a:cs typeface="Arial" pitchFamily="34" charset="0"/>
              </a:rPr>
              <a:t>7.1.1.4 Transport Layer Reliability</a:t>
            </a:r>
          </a:p>
          <a:p>
            <a:pPr>
              <a:lnSpc>
                <a:spcPct val="80000"/>
              </a:lnSpc>
              <a:buFontTx/>
              <a:buNone/>
              <a:defRPr/>
            </a:pPr>
            <a:r>
              <a:rPr lang="en-US" dirty="0" smtClean="0">
                <a:solidFill>
                  <a:schemeClr val="accent5">
                    <a:lumMod val="75000"/>
                  </a:schemeClr>
                </a:solidFill>
                <a:cs typeface="Arial" pitchFamily="34" charset="0"/>
              </a:rPr>
              <a:t>7.1.1.5 TCP </a:t>
            </a:r>
          </a:p>
          <a:p>
            <a:pPr>
              <a:lnSpc>
                <a:spcPct val="80000"/>
              </a:lnSpc>
              <a:buFontTx/>
              <a:buNone/>
              <a:defRPr/>
            </a:pPr>
            <a:r>
              <a:rPr lang="en-US" dirty="0" smtClean="0">
                <a:solidFill>
                  <a:schemeClr val="accent5">
                    <a:lumMod val="75000"/>
                  </a:schemeClr>
                </a:solidFill>
                <a:cs typeface="Arial" pitchFamily="34" charset="0"/>
              </a:rPr>
              <a:t>7.1.1.6 UDP</a:t>
            </a:r>
          </a:p>
          <a:p>
            <a:pPr>
              <a:lnSpc>
                <a:spcPct val="80000"/>
              </a:lnSpc>
              <a:buFontTx/>
              <a:buNone/>
              <a:defRPr/>
            </a:pPr>
            <a:r>
              <a:rPr lang="en-US" dirty="0" smtClean="0">
                <a:solidFill>
                  <a:schemeClr val="accent5">
                    <a:lumMod val="75000"/>
                  </a:schemeClr>
                </a:solidFill>
                <a:cs typeface="Arial" pitchFamily="34" charset="0"/>
              </a:rPr>
              <a:t>7.1.1.7 The Right Transport Layer Protocol for the Right Application</a:t>
            </a:r>
          </a:p>
          <a:p>
            <a:pPr>
              <a:lnSpc>
                <a:spcPct val="80000"/>
              </a:lnSpc>
              <a:buFontTx/>
              <a:buNone/>
              <a:defRPr/>
            </a:pPr>
            <a:endParaRPr lang="en-US" dirty="0" smtClean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81063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1063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1063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1063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1063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1063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1063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1063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1063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5E7C42CA-CBF8-44AE-81A2-CA8EA84644AD}" type="slidenum">
              <a:rPr lang="en-US" altLang="uk-UA" sz="800"/>
              <a:pPr/>
              <a:t>11</a:t>
            </a:fld>
            <a:endParaRPr lang="en-US" altLang="uk-UA" sz="800"/>
          </a:p>
        </p:txBody>
      </p:sp>
      <p:sp>
        <p:nvSpPr>
          <p:cNvPr id="993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uk-UA" altLang="uk-UA" smtClean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81063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1063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1063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1063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1063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1063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1063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1063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1063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BC7F487D-21F4-4DA0-A755-6C530E10E6EA}" type="slidenum">
              <a:rPr lang="en-US" altLang="uk-UA" sz="800"/>
              <a:pPr/>
              <a:t>12</a:t>
            </a:fld>
            <a:endParaRPr lang="en-US" altLang="uk-UA" sz="800"/>
          </a:p>
        </p:txBody>
      </p:sp>
      <p:sp>
        <p:nvSpPr>
          <p:cNvPr id="983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830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uk-UA" altLang="uk-UA" smtClean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81063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1063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1063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1063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1063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1063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1063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1063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1063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B2BA20C-7288-4322-8A1E-978DA07C93DB}" type="slidenum">
              <a:rPr lang="en-US" altLang="uk-UA" sz="800"/>
              <a:pPr/>
              <a:t>13</a:t>
            </a:fld>
            <a:endParaRPr lang="en-US" altLang="uk-UA" sz="800"/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altLang="uk-UA" smtClean="0"/>
              <a:t>7.1.2  Introducing TCP and UDP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uk-UA" smtClean="0"/>
              <a:t>7.1.2.1  Introducing TCP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uk-UA" smtClean="0"/>
              <a:t>7.1.2.2 Role of TCP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81063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1063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1063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1063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1063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1063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1063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1063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1063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22CD9F12-645F-45B2-BB7C-A7FFCDB2D451}" type="slidenum">
              <a:rPr lang="en-US" altLang="uk-UA" sz="800"/>
              <a:pPr/>
              <a:t>14</a:t>
            </a:fld>
            <a:endParaRPr lang="en-US" altLang="uk-UA" sz="800"/>
          </a:p>
        </p:txBody>
      </p:sp>
      <p:sp>
        <p:nvSpPr>
          <p:cNvPr id="737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altLang="uk-UA" smtClean="0"/>
              <a:t>7.1.2.3 Introducing UDP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uk-UA" smtClean="0"/>
              <a:t>7.1.2.4 Role of UDP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81063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1063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1063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1063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1063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1063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1063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1063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1063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B59A7DF-8AED-414E-B151-71321C1D292F}" type="slidenum">
              <a:rPr lang="en-US" altLang="uk-UA" sz="800"/>
              <a:pPr/>
              <a:t>15</a:t>
            </a:fld>
            <a:endParaRPr lang="en-US" altLang="uk-UA" sz="800"/>
          </a:p>
        </p:txBody>
      </p:sp>
      <p:sp>
        <p:nvSpPr>
          <p:cNvPr id="1003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uk-UA" altLang="uk-UA" smtClean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81063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1063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1063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1063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1063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1063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1063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1063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1063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84724082-A8CF-46C6-B40C-8CDECFF4142C}" type="slidenum">
              <a:rPr lang="en-US" altLang="uk-UA" sz="800"/>
              <a:pPr/>
              <a:t>16</a:t>
            </a:fld>
            <a:endParaRPr lang="en-US" altLang="uk-UA" sz="800"/>
          </a:p>
        </p:txBody>
      </p:sp>
      <p:sp>
        <p:nvSpPr>
          <p:cNvPr id="1013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8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uk-UA" altLang="uk-UA" smtClean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81063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1063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1063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1063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1063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1063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1063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1063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1063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23FD0821-DEFB-4F81-B8F7-1EE737B31FD2}" type="slidenum">
              <a:rPr lang="en-US" altLang="uk-UA" sz="800"/>
              <a:pPr/>
              <a:t>17</a:t>
            </a:fld>
            <a:endParaRPr lang="en-US" altLang="uk-UA" sz="800"/>
          </a:p>
        </p:txBody>
      </p:sp>
      <p:sp>
        <p:nvSpPr>
          <p:cNvPr id="1024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uk-UA" altLang="uk-UA" smtClean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81063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1063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1063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1063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1063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1063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1063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1063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1063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B5BB2C68-C314-4AD3-873B-E44BD2B0B610}" type="slidenum">
              <a:rPr lang="en-US" altLang="uk-UA" sz="800"/>
              <a:pPr/>
              <a:t>18</a:t>
            </a:fld>
            <a:endParaRPr lang="en-US" altLang="uk-UA" sz="800"/>
          </a:p>
        </p:txBody>
      </p:sp>
      <p:sp>
        <p:nvSpPr>
          <p:cNvPr id="76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altLang="uk-UA" smtClean="0"/>
              <a:t>7.1.2.8 TCP and UDP Port Addressing (cont)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81063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1063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1063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1063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1063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1063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1063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1063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1063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5F643092-8F09-4268-9102-3139E5447030}" type="slidenum">
              <a:rPr lang="en-US" altLang="uk-UA" sz="800"/>
              <a:pPr/>
              <a:t>19</a:t>
            </a:fld>
            <a:endParaRPr lang="en-US" altLang="uk-UA" sz="800"/>
          </a:p>
        </p:txBody>
      </p:sp>
      <p:sp>
        <p:nvSpPr>
          <p:cNvPr id="778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altLang="uk-UA" smtClean="0"/>
              <a:t>7.1.2.9 TCP and UDP Port Addressing (cont)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8611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>
              <a:buFontTx/>
              <a:buNone/>
            </a:pPr>
            <a:r>
              <a:rPr lang="en-US" altLang="uk-UA" smtClean="0"/>
              <a:t>Chapter 7 </a:t>
            </a:r>
          </a:p>
          <a:p>
            <a:pPr>
              <a:buFontTx/>
              <a:buNone/>
            </a:pPr>
            <a:r>
              <a:rPr lang="en-US" altLang="uk-UA" smtClean="0"/>
              <a:t>7.1.1</a:t>
            </a:r>
          </a:p>
          <a:p>
            <a:pPr>
              <a:buFontTx/>
              <a:buNone/>
            </a:pPr>
            <a:endParaRPr lang="en-US" altLang="uk-UA" smtClean="0"/>
          </a:p>
        </p:txBody>
      </p:sp>
      <p:sp>
        <p:nvSpPr>
          <p:cNvPr id="6861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81063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1063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1063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1063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1063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1063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1063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1063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1063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13B863C1-E445-4FA0-BE32-DAA9D5053119}" type="slidenum">
              <a:rPr lang="en-US" altLang="uk-UA" sz="800"/>
              <a:pPr/>
              <a:t>2</a:t>
            </a:fld>
            <a:endParaRPr lang="en-US" altLang="uk-UA" sz="80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81063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1063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1063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1063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1063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1063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1063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1063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1063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F7C8295D-4417-413C-8511-D1F76DBF1070}" type="slidenum">
              <a:rPr lang="en-US" altLang="uk-UA" sz="800"/>
              <a:pPr/>
              <a:t>20</a:t>
            </a:fld>
            <a:endParaRPr lang="en-US" altLang="uk-UA" sz="800"/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altLang="uk-UA" smtClean="0"/>
              <a:t>7.2.1 TCP Communication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uk-UA" smtClean="0"/>
              <a:t>7.2.1.2  TCP Server Processes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81063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1063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1063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1063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1063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1063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1063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1063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1063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CD8A4A0F-578D-4791-9B88-ECD3F1F94023}" type="slidenum">
              <a:rPr lang="en-US" altLang="uk-UA" sz="800"/>
              <a:pPr/>
              <a:t>21</a:t>
            </a:fld>
            <a:endParaRPr lang="en-US" altLang="uk-UA" sz="800"/>
          </a:p>
        </p:txBody>
      </p:sp>
      <p:sp>
        <p:nvSpPr>
          <p:cNvPr id="79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altLang="uk-UA" smtClean="0"/>
              <a:t>7.2.1.3 TCP Connection, Establishment and Termination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81063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1063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1063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1063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1063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1063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1063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1063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1063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66B38565-DE28-4237-A177-FE86E284D2BF}" type="slidenum">
              <a:rPr lang="en-US" altLang="uk-UA" sz="800"/>
              <a:pPr/>
              <a:t>22</a:t>
            </a:fld>
            <a:endParaRPr lang="en-US" altLang="uk-UA" sz="800"/>
          </a:p>
        </p:txBody>
      </p:sp>
      <p:sp>
        <p:nvSpPr>
          <p:cNvPr id="808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90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altLang="uk-UA" smtClean="0"/>
              <a:t>7.2.1.4 TCP Three Way Handshake – Step 1</a:t>
            </a:r>
            <a:endParaRPr lang="en-US" altLang="uk-UA" smtClean="0">
              <a:solidFill>
                <a:srgbClr val="FF0000"/>
              </a:solidFill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81063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1063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1063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1063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1063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1063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1063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1063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1063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754BF83E-2B58-4CA3-825D-0FDE8D6CC27B}" type="slidenum">
              <a:rPr lang="en-US" altLang="uk-UA" sz="800"/>
              <a:pPr/>
              <a:t>23</a:t>
            </a:fld>
            <a:endParaRPr lang="en-US" altLang="uk-UA" sz="800"/>
          </a:p>
        </p:txBody>
      </p:sp>
      <p:sp>
        <p:nvSpPr>
          <p:cNvPr id="819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altLang="uk-UA" smtClean="0"/>
              <a:t>7.2.1.5 TCP Three Way Handshake – Step 2</a:t>
            </a: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81063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1063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1063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1063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1063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1063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1063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1063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1063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3322F0B9-D2F2-4C83-983B-94796F412864}" type="slidenum">
              <a:rPr lang="en-US" altLang="uk-UA" sz="800"/>
              <a:pPr/>
              <a:t>24</a:t>
            </a:fld>
            <a:endParaRPr lang="en-US" altLang="uk-UA" sz="800"/>
          </a:p>
        </p:txBody>
      </p:sp>
      <p:sp>
        <p:nvSpPr>
          <p:cNvPr id="829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altLang="uk-UA" smtClean="0"/>
              <a:t>7.2.1.6 TCP Three Way Handshake – Step 3</a:t>
            </a: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3971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altLang="uk-UA" smtClean="0"/>
              <a:t>7.2.1.7 TCP Session Termination</a:t>
            </a:r>
          </a:p>
        </p:txBody>
      </p:sp>
      <p:sp>
        <p:nvSpPr>
          <p:cNvPr id="839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81063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1063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1063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1063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1063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1063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1063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1063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1063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1D56F714-85C5-48BB-93C8-C06BADAC3C03}" type="slidenum">
              <a:rPr lang="en-US" altLang="uk-UA" sz="800"/>
              <a:pPr/>
              <a:t>25</a:t>
            </a:fld>
            <a:endParaRPr lang="en-US" altLang="uk-UA" sz="80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81063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1063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1063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1063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1063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1063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1063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1063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1063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CE1DB1C-1D46-4131-8BFD-1CCB6C952F09}" type="slidenum">
              <a:rPr lang="en-US" altLang="uk-UA" sz="800"/>
              <a:pPr/>
              <a:t>26</a:t>
            </a:fld>
            <a:endParaRPr lang="en-US" altLang="uk-UA" sz="800"/>
          </a:p>
        </p:txBody>
      </p:sp>
      <p:sp>
        <p:nvSpPr>
          <p:cNvPr id="849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altLang="uk-UA" smtClean="0"/>
              <a:t>7.2.2.1 TCP  Reliability – Ordered Delivery</a:t>
            </a: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81063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1063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1063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1063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1063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1063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1063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1063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1063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87172437-D3EF-48D9-A438-4A9479984B43}" type="slidenum">
              <a:rPr lang="en-US" altLang="uk-UA" sz="800"/>
              <a:pPr/>
              <a:t>27</a:t>
            </a:fld>
            <a:endParaRPr lang="en-US" altLang="uk-UA" sz="800"/>
          </a:p>
        </p:txBody>
      </p:sp>
      <p:sp>
        <p:nvSpPr>
          <p:cNvPr id="860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2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altLang="uk-UA" smtClean="0"/>
              <a:t>7.2.2.2 TCP  Reliability –Acknowledgement and Window size</a:t>
            </a: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7043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altLang="uk-UA" smtClean="0"/>
              <a:t>7.2.2.4 TCP Flow Control- Window Size and Acknowledgements</a:t>
            </a:r>
          </a:p>
        </p:txBody>
      </p:sp>
      <p:sp>
        <p:nvSpPr>
          <p:cNvPr id="8704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81063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1063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1063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1063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1063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1063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1063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1063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1063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27CF7F70-3815-4C57-9891-C43D7E3F4182}" type="slidenum">
              <a:rPr lang="en-US" altLang="uk-UA" sz="800"/>
              <a:pPr/>
              <a:t>28</a:t>
            </a:fld>
            <a:endParaRPr lang="en-US" altLang="uk-UA" sz="80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81063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1063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1063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1063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1063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1063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1063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1063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1063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94251AE5-CA17-4052-B630-61FE076C9841}" type="slidenum">
              <a:rPr lang="en-US" altLang="uk-UA" sz="800"/>
              <a:pPr/>
              <a:t>29</a:t>
            </a:fld>
            <a:endParaRPr lang="en-US" altLang="uk-UA" sz="800"/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altLang="uk-UA" smtClean="0"/>
              <a:t>7.2.2.5 TCP  Flow Control –Congestion Avoidance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81063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1063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1063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1063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1063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1063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1063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1063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1063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76B4AE68-5101-42F0-90C0-782FD5487F49}" type="slidenum">
              <a:rPr lang="en-US" altLang="uk-UA" sz="800"/>
              <a:pPr/>
              <a:t>3</a:t>
            </a:fld>
            <a:endParaRPr lang="en-US" altLang="uk-UA" sz="800"/>
          </a:p>
        </p:txBody>
      </p:sp>
      <p:sp>
        <p:nvSpPr>
          <p:cNvPr id="952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uk-UA" altLang="uk-UA" smtClean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9091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altLang="uk-UA" smtClean="0"/>
              <a:t>7.2.2.6 TCP Reliability - Acknowledgements</a:t>
            </a:r>
          </a:p>
        </p:txBody>
      </p:sp>
      <p:sp>
        <p:nvSpPr>
          <p:cNvPr id="8909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81063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1063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1063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1063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1063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1063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1063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1063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1063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6F7F2A7F-BF16-4A52-8A6A-A68F43E6FE2D}" type="slidenum">
              <a:rPr lang="en-US" altLang="uk-UA" sz="800"/>
              <a:pPr/>
              <a:t>30</a:t>
            </a:fld>
            <a:endParaRPr lang="en-US" altLang="uk-UA" sz="80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81063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1063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1063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1063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1063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1063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1063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1063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1063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FB77C6E1-07B2-43F3-B973-E7D7A6958C92}" type="slidenum">
              <a:rPr lang="en-US" altLang="uk-UA" sz="800"/>
              <a:pPr/>
              <a:t>31</a:t>
            </a:fld>
            <a:endParaRPr lang="en-US" altLang="uk-UA" sz="800"/>
          </a:p>
        </p:txBody>
      </p:sp>
      <p:sp>
        <p:nvSpPr>
          <p:cNvPr id="901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altLang="uk-UA" smtClean="0"/>
              <a:t>7.2.3 UDP Communication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uk-UA" smtClean="0"/>
              <a:t>7.2.3.1 UDP Low Overhead vs. Reliability</a:t>
            </a: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81063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1063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1063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1063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1063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1063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1063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1063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1063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D8FFAB38-DE42-4487-A96F-D4FD752F539D}" type="slidenum">
              <a:rPr lang="en-US" altLang="uk-UA" sz="800"/>
              <a:pPr/>
              <a:t>32</a:t>
            </a:fld>
            <a:endParaRPr lang="en-US" altLang="uk-UA" sz="800"/>
          </a:p>
        </p:txBody>
      </p:sp>
      <p:sp>
        <p:nvSpPr>
          <p:cNvPr id="911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4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altLang="uk-UA" smtClean="0"/>
              <a:t>7.2.3.2 Datagram Reassembly</a:t>
            </a: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81063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1063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1063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1063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1063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1063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1063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1063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1063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FF7D95F3-4990-46C6-B1C2-91C93C2F5F5C}" type="slidenum">
              <a:rPr lang="en-US" altLang="uk-UA" sz="800"/>
              <a:pPr/>
              <a:t>33</a:t>
            </a:fld>
            <a:endParaRPr lang="en-US" altLang="uk-UA" sz="800"/>
          </a:p>
        </p:txBody>
      </p:sp>
      <p:sp>
        <p:nvSpPr>
          <p:cNvPr id="921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altLang="uk-UA" smtClean="0"/>
              <a:t>7.2.3.3 UDP Server Processes and Requests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uk-UA" smtClean="0"/>
              <a:t>7.2.3.4 UDP Client Processes</a:t>
            </a: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81063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1063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1063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1063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1063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1063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1063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1063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1063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1EC24499-4892-4AE8-9DAC-1BAD8AFB1B9F}" type="slidenum">
              <a:rPr lang="en-US" altLang="uk-UA" sz="800"/>
              <a:pPr/>
              <a:t>34</a:t>
            </a:fld>
            <a:endParaRPr lang="en-US" altLang="uk-UA" sz="800"/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altLang="uk-UA" smtClean="0"/>
              <a:t>7.2.4 TCP or UDP,  that is the Question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uk-UA" smtClean="0"/>
              <a:t>7.2.4.1 Applications that use TCP</a:t>
            </a: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81063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1063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1063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1063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1063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1063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1063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1063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1063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C9183DBA-F959-4C57-BB22-643A103D6AA5}" type="slidenum">
              <a:rPr lang="en-US" altLang="uk-UA" sz="800"/>
              <a:pPr/>
              <a:t>35</a:t>
            </a:fld>
            <a:endParaRPr lang="en-US" altLang="uk-UA" sz="800"/>
          </a:p>
        </p:txBody>
      </p:sp>
      <p:sp>
        <p:nvSpPr>
          <p:cNvPr id="942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21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altLang="uk-UA" smtClean="0"/>
              <a:t>7.2.4 TCP or UDP,  that is the Question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uk-UA" smtClean="0"/>
              <a:t>7.2.4.2 Applications that use UDP</a:t>
            </a: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81063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1063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1063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1063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1063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1063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1063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1063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1063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344FC589-1CFE-4C0C-A207-99985EDBF86B}" type="slidenum">
              <a:rPr lang="en-US" altLang="uk-UA" sz="800"/>
              <a:pPr/>
              <a:t>36</a:t>
            </a:fld>
            <a:endParaRPr lang="en-US" altLang="uk-UA" sz="800"/>
          </a:p>
        </p:txBody>
      </p:sp>
      <p:sp>
        <p:nvSpPr>
          <p:cNvPr id="1218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186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uk-UA" altLang="uk-UA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81063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1063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1063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1063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1063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1063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1063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1063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1063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63B350C5-8507-45B1-92B3-C4B1AD5D087D}" type="slidenum">
              <a:rPr lang="en-US" altLang="uk-UA" sz="800"/>
              <a:pPr/>
              <a:t>4</a:t>
            </a:fld>
            <a:endParaRPr lang="en-US" altLang="uk-UA" sz="800"/>
          </a:p>
        </p:txBody>
      </p:sp>
      <p:sp>
        <p:nvSpPr>
          <p:cNvPr id="69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altLang="uk-UA" smtClean="0"/>
              <a:t>7.1.1.1 and 7.1.1.2 Role of the Transport Layer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81063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1063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1063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1063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1063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1063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1063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1063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1063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63B350C5-8507-45B1-92B3-C4B1AD5D087D}" type="slidenum">
              <a:rPr lang="en-US" altLang="uk-UA" sz="800"/>
              <a:pPr/>
              <a:t>5</a:t>
            </a:fld>
            <a:endParaRPr lang="en-US" altLang="uk-UA" sz="800"/>
          </a:p>
        </p:txBody>
      </p:sp>
      <p:sp>
        <p:nvSpPr>
          <p:cNvPr id="69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altLang="uk-UA" smtClean="0"/>
              <a:t>7.1.1.1 and 7.1.1.2 Role of the Transport Layer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81063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1063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1063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1063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1063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1063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1063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1063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1063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63B350C5-8507-45B1-92B3-C4B1AD5D087D}" type="slidenum">
              <a:rPr lang="en-US" altLang="uk-UA" sz="800"/>
              <a:pPr/>
              <a:t>6</a:t>
            </a:fld>
            <a:endParaRPr lang="en-US" altLang="uk-UA" sz="800"/>
          </a:p>
        </p:txBody>
      </p:sp>
      <p:sp>
        <p:nvSpPr>
          <p:cNvPr id="69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altLang="uk-UA" smtClean="0"/>
              <a:t>7.1.1.1 and 7.1.1.2 Role of the Transport Layer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81063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1063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1063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1063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1063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1063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1063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1063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1063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63B350C5-8507-45B1-92B3-C4B1AD5D087D}" type="slidenum">
              <a:rPr lang="en-US" altLang="uk-UA" sz="800"/>
              <a:pPr/>
              <a:t>7</a:t>
            </a:fld>
            <a:endParaRPr lang="en-US" altLang="uk-UA" sz="800"/>
          </a:p>
        </p:txBody>
      </p:sp>
      <p:sp>
        <p:nvSpPr>
          <p:cNvPr id="69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altLang="uk-UA" smtClean="0"/>
              <a:t>7.1.1.1 and 7.1.1.2 Role of the Transport Layer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81063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1063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1063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1063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1063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1063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1063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1063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1063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B6AD3D2B-5F2D-449C-8F97-3594E3ED007D}" type="slidenum">
              <a:rPr lang="en-US" altLang="uk-UA" sz="800"/>
              <a:pPr/>
              <a:t>8</a:t>
            </a:fld>
            <a:endParaRPr lang="en-US" altLang="uk-UA" sz="800"/>
          </a:p>
        </p:txBody>
      </p:sp>
      <p:sp>
        <p:nvSpPr>
          <p:cNvPr id="706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6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altLang="uk-UA" smtClean="0"/>
              <a:t>7.1.1.3 Conversation Multiplexing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81063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1063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1063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1063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1063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1063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1063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1063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1063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B6AD3D2B-5F2D-449C-8F97-3594E3ED007D}" type="slidenum">
              <a:rPr lang="en-US" altLang="uk-UA" sz="800"/>
              <a:pPr/>
              <a:t>9</a:t>
            </a:fld>
            <a:endParaRPr lang="en-US" altLang="uk-UA" sz="800"/>
          </a:p>
        </p:txBody>
      </p:sp>
      <p:sp>
        <p:nvSpPr>
          <p:cNvPr id="706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6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altLang="uk-UA" smtClean="0"/>
              <a:t>7.1.1.3 Conversation Multiplexing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 rot="16200000">
            <a:off x="3200400" y="-1570037"/>
            <a:ext cx="2743200" cy="9144000"/>
          </a:xfrm>
          <a:prstGeom prst="rect">
            <a:avLst/>
          </a:prstGeom>
          <a:solidFill>
            <a:srgbClr val="015F8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rgbClr val="B2B2B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73025" tIns="36512" rIns="73025" bIns="36512" anchor="ctr"/>
          <a:lstStyle>
            <a:lvl1pPr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uk-UA" altLang="uk-UA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1150938" y="6672263"/>
            <a:ext cx="2022475" cy="188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99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124" tIns="41061" rIns="82124" bIns="41061" anchor="b" anchorCtr="1">
            <a:spAutoFit/>
          </a:bodyPr>
          <a:lstStyle>
            <a:lvl1pPr algn="l" defTabSz="814388">
              <a:defRPr sz="2400">
                <a:solidFill>
                  <a:schemeClr val="tx1"/>
                </a:solidFill>
                <a:latin typeface="Arial" charset="0"/>
              </a:defRPr>
            </a:lvl1pPr>
            <a:lvl2pPr marL="406400" algn="l" defTabSz="814388">
              <a:defRPr sz="2400">
                <a:solidFill>
                  <a:schemeClr val="tx1"/>
                </a:solidFill>
                <a:latin typeface="Arial" charset="0"/>
              </a:defRPr>
            </a:lvl2pPr>
            <a:lvl3pPr marL="814388" algn="l" defTabSz="814388">
              <a:defRPr sz="2400">
                <a:solidFill>
                  <a:schemeClr val="tx1"/>
                </a:solidFill>
                <a:latin typeface="Arial" charset="0"/>
              </a:defRPr>
            </a:lvl3pPr>
            <a:lvl4pPr marL="1222375" algn="l" defTabSz="814388">
              <a:defRPr sz="2400">
                <a:solidFill>
                  <a:schemeClr val="tx1"/>
                </a:solidFill>
                <a:latin typeface="Arial" charset="0"/>
              </a:defRPr>
            </a:lvl4pPr>
            <a:lvl5pPr marL="1630363" algn="l" defTabSz="814388">
              <a:defRPr sz="2400">
                <a:solidFill>
                  <a:schemeClr val="tx1"/>
                </a:solidFill>
                <a:latin typeface="Arial" charset="0"/>
              </a:defRPr>
            </a:lvl5pPr>
            <a:lvl6pPr marL="2087563" defTabSz="8143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544763" defTabSz="8143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001963" defTabSz="8143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459163" defTabSz="8143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100000"/>
              </a:lnSpc>
              <a:defRPr/>
            </a:pPr>
            <a:r>
              <a:rPr lang="en-US" altLang="uk-UA" sz="700" smtClean="0">
                <a:solidFill>
                  <a:srgbClr val="D3D3D3"/>
                </a:solidFill>
              </a:rPr>
              <a:t>© 2006 Cisco Systems, Inc. All rights reserved.</a:t>
            </a: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3400425" y="6672263"/>
            <a:ext cx="650875" cy="188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124" tIns="41061" rIns="82124" bIns="41061" anchor="b">
            <a:spAutoFit/>
          </a:bodyPr>
          <a:lstStyle>
            <a:lvl1pPr algn="l" defTabSz="814388">
              <a:defRPr sz="2400">
                <a:solidFill>
                  <a:schemeClr val="tx1"/>
                </a:solidFill>
                <a:latin typeface="Arial" charset="0"/>
              </a:defRPr>
            </a:lvl1pPr>
            <a:lvl2pPr marL="406400" algn="l" defTabSz="814388">
              <a:defRPr sz="2400">
                <a:solidFill>
                  <a:schemeClr val="tx1"/>
                </a:solidFill>
                <a:latin typeface="Arial" charset="0"/>
              </a:defRPr>
            </a:lvl2pPr>
            <a:lvl3pPr marL="814388" algn="l" defTabSz="814388">
              <a:defRPr sz="2400">
                <a:solidFill>
                  <a:schemeClr val="tx1"/>
                </a:solidFill>
                <a:latin typeface="Arial" charset="0"/>
              </a:defRPr>
            </a:lvl3pPr>
            <a:lvl4pPr marL="1222375" algn="l" defTabSz="814388">
              <a:defRPr sz="2400">
                <a:solidFill>
                  <a:schemeClr val="tx1"/>
                </a:solidFill>
                <a:latin typeface="Arial" charset="0"/>
              </a:defRPr>
            </a:lvl4pPr>
            <a:lvl5pPr marL="1630363" algn="l" defTabSz="814388">
              <a:defRPr sz="2400">
                <a:solidFill>
                  <a:schemeClr val="tx1"/>
                </a:solidFill>
                <a:latin typeface="Arial" charset="0"/>
              </a:defRPr>
            </a:lvl5pPr>
            <a:lvl6pPr marL="2087563" defTabSz="8143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544763" defTabSz="8143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001963" defTabSz="8143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459163" defTabSz="8143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>
              <a:lnSpc>
                <a:spcPct val="100000"/>
              </a:lnSpc>
              <a:defRPr/>
            </a:pPr>
            <a:r>
              <a:rPr lang="en-US" altLang="uk-UA" sz="700" smtClean="0">
                <a:solidFill>
                  <a:srgbClr val="D3D3D3"/>
                </a:solidFill>
              </a:rPr>
              <a:t>Cisco Public</a:t>
            </a: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193675" y="6672263"/>
            <a:ext cx="962025" cy="188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99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2124" tIns="41061" rIns="82124" bIns="41061" anchor="b">
            <a:spAutoFit/>
          </a:bodyPr>
          <a:lstStyle>
            <a:lvl1pPr algn="l" defTabSz="814388">
              <a:defRPr sz="2400">
                <a:solidFill>
                  <a:schemeClr val="tx1"/>
                </a:solidFill>
                <a:latin typeface="Arial" charset="0"/>
              </a:defRPr>
            </a:lvl1pPr>
            <a:lvl2pPr marL="406400" algn="l" defTabSz="814388">
              <a:defRPr sz="2400">
                <a:solidFill>
                  <a:schemeClr val="tx1"/>
                </a:solidFill>
                <a:latin typeface="Arial" charset="0"/>
              </a:defRPr>
            </a:lvl2pPr>
            <a:lvl3pPr marL="814388" algn="l" defTabSz="814388">
              <a:defRPr sz="2400">
                <a:solidFill>
                  <a:schemeClr val="tx1"/>
                </a:solidFill>
                <a:latin typeface="Arial" charset="0"/>
              </a:defRPr>
            </a:lvl3pPr>
            <a:lvl4pPr marL="1222375" algn="l" defTabSz="814388">
              <a:defRPr sz="2400">
                <a:solidFill>
                  <a:schemeClr val="tx1"/>
                </a:solidFill>
                <a:latin typeface="Arial" charset="0"/>
              </a:defRPr>
            </a:lvl4pPr>
            <a:lvl5pPr marL="1630363" algn="l" defTabSz="814388">
              <a:defRPr sz="2400">
                <a:solidFill>
                  <a:schemeClr val="tx1"/>
                </a:solidFill>
                <a:latin typeface="Arial" charset="0"/>
              </a:defRPr>
            </a:lvl5pPr>
            <a:lvl6pPr marL="2087563" defTabSz="8143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544763" defTabSz="8143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001963" defTabSz="8143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459163" defTabSz="8143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100000"/>
              </a:lnSpc>
              <a:defRPr/>
            </a:pPr>
            <a:r>
              <a:rPr lang="en-US" altLang="uk-UA" sz="700" smtClean="0">
                <a:solidFill>
                  <a:srgbClr val="D3D3D3"/>
                </a:solidFill>
              </a:rPr>
              <a:t>ITE I Chapter 6</a:t>
            </a:r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8596313" y="6626225"/>
            <a:ext cx="320675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124" tIns="41061" rIns="82124" bIns="41061" anchor="b">
            <a:spAutoFit/>
          </a:bodyPr>
          <a:lstStyle>
            <a:lvl1pPr algn="l" defTabSz="814388">
              <a:defRPr sz="2400">
                <a:solidFill>
                  <a:schemeClr val="tx1"/>
                </a:solidFill>
                <a:latin typeface="Arial" charset="0"/>
              </a:defRPr>
            </a:lvl1pPr>
            <a:lvl2pPr marL="406400" algn="l" defTabSz="814388">
              <a:defRPr sz="2400">
                <a:solidFill>
                  <a:schemeClr val="tx1"/>
                </a:solidFill>
                <a:latin typeface="Arial" charset="0"/>
              </a:defRPr>
            </a:lvl2pPr>
            <a:lvl3pPr marL="814388" algn="l" defTabSz="814388">
              <a:defRPr sz="2400">
                <a:solidFill>
                  <a:schemeClr val="tx1"/>
                </a:solidFill>
                <a:latin typeface="Arial" charset="0"/>
              </a:defRPr>
            </a:lvl3pPr>
            <a:lvl4pPr marL="1222375" algn="l" defTabSz="814388">
              <a:defRPr sz="2400">
                <a:solidFill>
                  <a:schemeClr val="tx1"/>
                </a:solidFill>
                <a:latin typeface="Arial" charset="0"/>
              </a:defRPr>
            </a:lvl4pPr>
            <a:lvl5pPr marL="1630363" algn="l" defTabSz="814388">
              <a:defRPr sz="2400">
                <a:solidFill>
                  <a:schemeClr val="tx1"/>
                </a:solidFill>
                <a:latin typeface="Arial" charset="0"/>
              </a:defRPr>
            </a:lvl5pPr>
            <a:lvl6pPr marL="2087563" defTabSz="8143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544763" defTabSz="8143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001963" defTabSz="8143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459163" defTabSz="8143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>
              <a:lnSpc>
                <a:spcPct val="100000"/>
              </a:lnSpc>
              <a:defRPr/>
            </a:pPr>
            <a:fld id="{D415B088-93D3-47B7-B179-CFA42C543060}" type="slidenum">
              <a:rPr lang="en-US" altLang="uk-UA" sz="1000" smtClean="0">
                <a:solidFill>
                  <a:srgbClr val="D3D3D3"/>
                </a:solidFill>
              </a:rPr>
              <a:pPr algn="r">
                <a:lnSpc>
                  <a:spcPct val="100000"/>
                </a:lnSpc>
                <a:defRPr/>
              </a:pPr>
              <a:t>‹#›</a:t>
            </a:fld>
            <a:endParaRPr lang="en-US" altLang="uk-UA" sz="1000" smtClean="0">
              <a:solidFill>
                <a:srgbClr val="D3D3D3"/>
              </a:solidFill>
            </a:endParaRPr>
          </a:p>
        </p:txBody>
      </p:sp>
      <p:grpSp>
        <p:nvGrpSpPr>
          <p:cNvPr id="9" name="Group 7"/>
          <p:cNvGrpSpPr>
            <a:grpSpLocks/>
          </p:cNvGrpSpPr>
          <p:nvPr/>
        </p:nvGrpSpPr>
        <p:grpSpPr bwMode="auto">
          <a:xfrm>
            <a:off x="609600" y="525463"/>
            <a:ext cx="1447800" cy="769937"/>
            <a:chOff x="3272" y="1316"/>
            <a:chExt cx="1889" cy="1002"/>
          </a:xfrm>
        </p:grpSpPr>
        <p:sp>
          <p:nvSpPr>
            <p:cNvPr id="10" name="AutoShape 8"/>
            <p:cNvSpPr>
              <a:spLocks noChangeAspect="1" noChangeArrowheads="1" noTextEdit="1"/>
            </p:cNvSpPr>
            <p:nvPr/>
          </p:nvSpPr>
          <p:spPr bwMode="auto">
            <a:xfrm>
              <a:off x="3272" y="1316"/>
              <a:ext cx="1889" cy="10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uk-UA"/>
            </a:p>
          </p:txBody>
        </p:sp>
        <p:sp>
          <p:nvSpPr>
            <p:cNvPr id="11" name="Rectangle 9"/>
            <p:cNvSpPr>
              <a:spLocks noChangeArrowheads="1"/>
            </p:cNvSpPr>
            <p:nvPr/>
          </p:nvSpPr>
          <p:spPr bwMode="auto">
            <a:xfrm>
              <a:off x="3803" y="1980"/>
              <a:ext cx="86" cy="325"/>
            </a:xfrm>
            <a:prstGeom prst="rect">
              <a:avLst/>
            </a:prstGeom>
            <a:solidFill>
              <a:srgbClr val="B2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uk-UA" altLang="uk-UA"/>
            </a:p>
          </p:txBody>
        </p:sp>
        <p:sp>
          <p:nvSpPr>
            <p:cNvPr id="12" name="Freeform 10"/>
            <p:cNvSpPr>
              <a:spLocks/>
            </p:cNvSpPr>
            <p:nvPr/>
          </p:nvSpPr>
          <p:spPr bwMode="auto">
            <a:xfrm>
              <a:off x="4304" y="1971"/>
              <a:ext cx="249" cy="343"/>
            </a:xfrm>
            <a:custGeom>
              <a:avLst/>
              <a:gdLst>
                <a:gd name="T0" fmla="*/ 249 w 58"/>
                <a:gd name="T1" fmla="*/ 103 h 80"/>
                <a:gd name="T2" fmla="*/ 180 w 58"/>
                <a:gd name="T3" fmla="*/ 86 h 80"/>
                <a:gd name="T4" fmla="*/ 90 w 58"/>
                <a:gd name="T5" fmla="*/ 172 h 80"/>
                <a:gd name="T6" fmla="*/ 180 w 58"/>
                <a:gd name="T7" fmla="*/ 257 h 80"/>
                <a:gd name="T8" fmla="*/ 249 w 58"/>
                <a:gd name="T9" fmla="*/ 240 h 80"/>
                <a:gd name="T10" fmla="*/ 249 w 58"/>
                <a:gd name="T11" fmla="*/ 330 h 80"/>
                <a:gd name="T12" fmla="*/ 176 w 58"/>
                <a:gd name="T13" fmla="*/ 343 h 80"/>
                <a:gd name="T14" fmla="*/ 0 w 58"/>
                <a:gd name="T15" fmla="*/ 172 h 80"/>
                <a:gd name="T16" fmla="*/ 176 w 58"/>
                <a:gd name="T17" fmla="*/ 0 h 80"/>
                <a:gd name="T18" fmla="*/ 249 w 58"/>
                <a:gd name="T19" fmla="*/ 13 h 80"/>
                <a:gd name="T20" fmla="*/ 249 w 58"/>
                <a:gd name="T21" fmla="*/ 103 h 8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solidFill>
              <a:srgbClr val="B2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uk-UA"/>
            </a:p>
          </p:txBody>
        </p:sp>
        <p:sp>
          <p:nvSpPr>
            <p:cNvPr id="13" name="Freeform 11"/>
            <p:cNvSpPr>
              <a:spLocks/>
            </p:cNvSpPr>
            <p:nvPr/>
          </p:nvSpPr>
          <p:spPr bwMode="auto">
            <a:xfrm>
              <a:off x="3443" y="1971"/>
              <a:ext cx="249" cy="343"/>
            </a:xfrm>
            <a:custGeom>
              <a:avLst/>
              <a:gdLst>
                <a:gd name="T0" fmla="*/ 249 w 58"/>
                <a:gd name="T1" fmla="*/ 103 h 80"/>
                <a:gd name="T2" fmla="*/ 180 w 58"/>
                <a:gd name="T3" fmla="*/ 86 h 80"/>
                <a:gd name="T4" fmla="*/ 90 w 58"/>
                <a:gd name="T5" fmla="*/ 172 h 80"/>
                <a:gd name="T6" fmla="*/ 180 w 58"/>
                <a:gd name="T7" fmla="*/ 257 h 80"/>
                <a:gd name="T8" fmla="*/ 249 w 58"/>
                <a:gd name="T9" fmla="*/ 240 h 80"/>
                <a:gd name="T10" fmla="*/ 249 w 58"/>
                <a:gd name="T11" fmla="*/ 330 h 80"/>
                <a:gd name="T12" fmla="*/ 172 w 58"/>
                <a:gd name="T13" fmla="*/ 343 h 80"/>
                <a:gd name="T14" fmla="*/ 0 w 58"/>
                <a:gd name="T15" fmla="*/ 172 h 80"/>
                <a:gd name="T16" fmla="*/ 172 w 58"/>
                <a:gd name="T17" fmla="*/ 0 h 80"/>
                <a:gd name="T18" fmla="*/ 249 w 58"/>
                <a:gd name="T19" fmla="*/ 13 h 80"/>
                <a:gd name="T20" fmla="*/ 249 w 58"/>
                <a:gd name="T21" fmla="*/ 103 h 8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solidFill>
              <a:srgbClr val="B2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uk-UA"/>
            </a:p>
          </p:txBody>
        </p:sp>
        <p:sp>
          <p:nvSpPr>
            <p:cNvPr id="14" name="Freeform 12"/>
            <p:cNvSpPr>
              <a:spLocks noEditPoints="1"/>
            </p:cNvSpPr>
            <p:nvPr/>
          </p:nvSpPr>
          <p:spPr bwMode="auto">
            <a:xfrm>
              <a:off x="4643" y="1971"/>
              <a:ext cx="342" cy="343"/>
            </a:xfrm>
            <a:custGeom>
              <a:avLst/>
              <a:gdLst>
                <a:gd name="T0" fmla="*/ 342 w 80"/>
                <a:gd name="T1" fmla="*/ 172 h 80"/>
                <a:gd name="T2" fmla="*/ 171 w 80"/>
                <a:gd name="T3" fmla="*/ 343 h 80"/>
                <a:gd name="T4" fmla="*/ 0 w 80"/>
                <a:gd name="T5" fmla="*/ 172 h 80"/>
                <a:gd name="T6" fmla="*/ 171 w 80"/>
                <a:gd name="T7" fmla="*/ 0 h 80"/>
                <a:gd name="T8" fmla="*/ 342 w 80"/>
                <a:gd name="T9" fmla="*/ 172 h 80"/>
                <a:gd name="T10" fmla="*/ 171 w 80"/>
                <a:gd name="T11" fmla="*/ 86 h 80"/>
                <a:gd name="T12" fmla="*/ 86 w 80"/>
                <a:gd name="T13" fmla="*/ 172 h 80"/>
                <a:gd name="T14" fmla="*/ 171 w 80"/>
                <a:gd name="T15" fmla="*/ 257 h 80"/>
                <a:gd name="T16" fmla="*/ 257 w 80"/>
                <a:gd name="T17" fmla="*/ 172 h 80"/>
                <a:gd name="T18" fmla="*/ 171 w 80"/>
                <a:gd name="T19" fmla="*/ 86 h 8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solidFill>
              <a:srgbClr val="B2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uk-UA"/>
            </a:p>
          </p:txBody>
        </p:sp>
        <p:sp>
          <p:nvSpPr>
            <p:cNvPr id="15" name="Freeform 13"/>
            <p:cNvSpPr>
              <a:spLocks/>
            </p:cNvSpPr>
            <p:nvPr/>
          </p:nvSpPr>
          <p:spPr bwMode="auto">
            <a:xfrm>
              <a:off x="4000" y="1971"/>
              <a:ext cx="223" cy="343"/>
            </a:xfrm>
            <a:custGeom>
              <a:avLst/>
              <a:gdLst>
                <a:gd name="T0" fmla="*/ 202 w 52"/>
                <a:gd name="T1" fmla="*/ 81 h 80"/>
                <a:gd name="T2" fmla="*/ 137 w 52"/>
                <a:gd name="T3" fmla="*/ 73 h 80"/>
                <a:gd name="T4" fmla="*/ 86 w 52"/>
                <a:gd name="T5" fmla="*/ 99 h 80"/>
                <a:gd name="T6" fmla="*/ 124 w 52"/>
                <a:gd name="T7" fmla="*/ 129 h 80"/>
                <a:gd name="T8" fmla="*/ 146 w 52"/>
                <a:gd name="T9" fmla="*/ 137 h 80"/>
                <a:gd name="T10" fmla="*/ 223 w 52"/>
                <a:gd name="T11" fmla="*/ 232 h 80"/>
                <a:gd name="T12" fmla="*/ 90 w 52"/>
                <a:gd name="T13" fmla="*/ 343 h 80"/>
                <a:gd name="T14" fmla="*/ 0 w 52"/>
                <a:gd name="T15" fmla="*/ 330 h 80"/>
                <a:gd name="T16" fmla="*/ 0 w 52"/>
                <a:gd name="T17" fmla="*/ 257 h 80"/>
                <a:gd name="T18" fmla="*/ 77 w 52"/>
                <a:gd name="T19" fmla="*/ 270 h 80"/>
                <a:gd name="T20" fmla="*/ 137 w 52"/>
                <a:gd name="T21" fmla="*/ 240 h 80"/>
                <a:gd name="T22" fmla="*/ 99 w 52"/>
                <a:gd name="T23" fmla="*/ 206 h 80"/>
                <a:gd name="T24" fmla="*/ 81 w 52"/>
                <a:gd name="T25" fmla="*/ 202 h 80"/>
                <a:gd name="T26" fmla="*/ 0 w 52"/>
                <a:gd name="T27" fmla="*/ 103 h 80"/>
                <a:gd name="T28" fmla="*/ 120 w 52"/>
                <a:gd name="T29" fmla="*/ 0 h 80"/>
                <a:gd name="T30" fmla="*/ 202 w 52"/>
                <a:gd name="T31" fmla="*/ 13 h 80"/>
                <a:gd name="T32" fmla="*/ 202 w 52"/>
                <a:gd name="T33" fmla="*/ 81 h 80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solidFill>
              <a:srgbClr val="B2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uk-UA"/>
            </a:p>
          </p:txBody>
        </p:sp>
        <p:sp>
          <p:nvSpPr>
            <p:cNvPr id="16" name="Freeform 14"/>
            <p:cNvSpPr>
              <a:spLocks/>
            </p:cNvSpPr>
            <p:nvPr/>
          </p:nvSpPr>
          <p:spPr bwMode="auto">
            <a:xfrm>
              <a:off x="3272" y="1586"/>
              <a:ext cx="81" cy="167"/>
            </a:xfrm>
            <a:custGeom>
              <a:avLst/>
              <a:gdLst>
                <a:gd name="T0" fmla="*/ 81 w 19"/>
                <a:gd name="T1" fmla="*/ 43 h 39"/>
                <a:gd name="T2" fmla="*/ 43 w 19"/>
                <a:gd name="T3" fmla="*/ 0 h 39"/>
                <a:gd name="T4" fmla="*/ 0 w 19"/>
                <a:gd name="T5" fmla="*/ 43 h 39"/>
                <a:gd name="T6" fmla="*/ 0 w 19"/>
                <a:gd name="T7" fmla="*/ 128 h 39"/>
                <a:gd name="T8" fmla="*/ 43 w 19"/>
                <a:gd name="T9" fmla="*/ 167 h 39"/>
                <a:gd name="T10" fmla="*/ 81 w 19"/>
                <a:gd name="T11" fmla="*/ 128 h 39"/>
                <a:gd name="T12" fmla="*/ 81 w 19"/>
                <a:gd name="T13" fmla="*/ 43 h 3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solidFill>
              <a:srgbClr val="015F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uk-UA"/>
            </a:p>
          </p:txBody>
        </p:sp>
        <p:sp>
          <p:nvSpPr>
            <p:cNvPr id="17" name="Freeform 15"/>
            <p:cNvSpPr>
              <a:spLocks/>
            </p:cNvSpPr>
            <p:nvPr/>
          </p:nvSpPr>
          <p:spPr bwMode="auto">
            <a:xfrm>
              <a:off x="3499" y="1474"/>
              <a:ext cx="81" cy="279"/>
            </a:xfrm>
            <a:custGeom>
              <a:avLst/>
              <a:gdLst>
                <a:gd name="T0" fmla="*/ 81 w 19"/>
                <a:gd name="T1" fmla="*/ 39 h 65"/>
                <a:gd name="T2" fmla="*/ 38 w 19"/>
                <a:gd name="T3" fmla="*/ 0 h 65"/>
                <a:gd name="T4" fmla="*/ 0 w 19"/>
                <a:gd name="T5" fmla="*/ 39 h 65"/>
                <a:gd name="T6" fmla="*/ 0 w 19"/>
                <a:gd name="T7" fmla="*/ 240 h 65"/>
                <a:gd name="T8" fmla="*/ 38 w 19"/>
                <a:gd name="T9" fmla="*/ 279 h 65"/>
                <a:gd name="T10" fmla="*/ 81 w 19"/>
                <a:gd name="T11" fmla="*/ 240 h 65"/>
                <a:gd name="T12" fmla="*/ 81 w 19"/>
                <a:gd name="T13" fmla="*/ 39 h 6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015F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uk-UA"/>
            </a:p>
          </p:txBody>
        </p:sp>
        <p:sp>
          <p:nvSpPr>
            <p:cNvPr id="18" name="Freeform 16"/>
            <p:cNvSpPr>
              <a:spLocks/>
            </p:cNvSpPr>
            <p:nvPr/>
          </p:nvSpPr>
          <p:spPr bwMode="auto">
            <a:xfrm>
              <a:off x="3722" y="1320"/>
              <a:ext cx="81" cy="514"/>
            </a:xfrm>
            <a:custGeom>
              <a:avLst/>
              <a:gdLst>
                <a:gd name="T0" fmla="*/ 81 w 19"/>
                <a:gd name="T1" fmla="*/ 39 h 120"/>
                <a:gd name="T2" fmla="*/ 43 w 19"/>
                <a:gd name="T3" fmla="*/ 0 h 120"/>
                <a:gd name="T4" fmla="*/ 0 w 19"/>
                <a:gd name="T5" fmla="*/ 39 h 120"/>
                <a:gd name="T6" fmla="*/ 0 w 19"/>
                <a:gd name="T7" fmla="*/ 475 h 120"/>
                <a:gd name="T8" fmla="*/ 43 w 19"/>
                <a:gd name="T9" fmla="*/ 514 h 120"/>
                <a:gd name="T10" fmla="*/ 81 w 19"/>
                <a:gd name="T11" fmla="*/ 475 h 120"/>
                <a:gd name="T12" fmla="*/ 81 w 19"/>
                <a:gd name="T13" fmla="*/ 39 h 12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015F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uk-UA"/>
            </a:p>
          </p:txBody>
        </p:sp>
        <p:sp>
          <p:nvSpPr>
            <p:cNvPr id="19" name="Freeform 17"/>
            <p:cNvSpPr>
              <a:spLocks/>
            </p:cNvSpPr>
            <p:nvPr/>
          </p:nvSpPr>
          <p:spPr bwMode="auto">
            <a:xfrm>
              <a:off x="3949" y="1474"/>
              <a:ext cx="81" cy="279"/>
            </a:xfrm>
            <a:custGeom>
              <a:avLst/>
              <a:gdLst>
                <a:gd name="T0" fmla="*/ 81 w 19"/>
                <a:gd name="T1" fmla="*/ 39 h 65"/>
                <a:gd name="T2" fmla="*/ 38 w 19"/>
                <a:gd name="T3" fmla="*/ 0 h 65"/>
                <a:gd name="T4" fmla="*/ 0 w 19"/>
                <a:gd name="T5" fmla="*/ 39 h 65"/>
                <a:gd name="T6" fmla="*/ 0 w 19"/>
                <a:gd name="T7" fmla="*/ 240 h 65"/>
                <a:gd name="T8" fmla="*/ 38 w 19"/>
                <a:gd name="T9" fmla="*/ 279 h 65"/>
                <a:gd name="T10" fmla="*/ 81 w 19"/>
                <a:gd name="T11" fmla="*/ 240 h 65"/>
                <a:gd name="T12" fmla="*/ 81 w 19"/>
                <a:gd name="T13" fmla="*/ 39 h 6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015F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uk-UA"/>
            </a:p>
          </p:txBody>
        </p:sp>
        <p:sp>
          <p:nvSpPr>
            <p:cNvPr id="20" name="Freeform 18"/>
            <p:cNvSpPr>
              <a:spLocks/>
            </p:cNvSpPr>
            <p:nvPr/>
          </p:nvSpPr>
          <p:spPr bwMode="auto">
            <a:xfrm>
              <a:off x="4171" y="1586"/>
              <a:ext cx="86" cy="167"/>
            </a:xfrm>
            <a:custGeom>
              <a:avLst/>
              <a:gdLst>
                <a:gd name="T0" fmla="*/ 86 w 20"/>
                <a:gd name="T1" fmla="*/ 43 h 39"/>
                <a:gd name="T2" fmla="*/ 43 w 20"/>
                <a:gd name="T3" fmla="*/ 0 h 39"/>
                <a:gd name="T4" fmla="*/ 0 w 20"/>
                <a:gd name="T5" fmla="*/ 43 h 39"/>
                <a:gd name="T6" fmla="*/ 0 w 20"/>
                <a:gd name="T7" fmla="*/ 128 h 39"/>
                <a:gd name="T8" fmla="*/ 43 w 20"/>
                <a:gd name="T9" fmla="*/ 167 h 39"/>
                <a:gd name="T10" fmla="*/ 86 w 20"/>
                <a:gd name="T11" fmla="*/ 128 h 39"/>
                <a:gd name="T12" fmla="*/ 86 w 20"/>
                <a:gd name="T13" fmla="*/ 43 h 3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solidFill>
              <a:srgbClr val="015F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uk-UA"/>
            </a:p>
          </p:txBody>
        </p:sp>
        <p:sp>
          <p:nvSpPr>
            <p:cNvPr id="21" name="Freeform 19"/>
            <p:cNvSpPr>
              <a:spLocks/>
            </p:cNvSpPr>
            <p:nvPr/>
          </p:nvSpPr>
          <p:spPr bwMode="auto">
            <a:xfrm>
              <a:off x="4398" y="1474"/>
              <a:ext cx="82" cy="279"/>
            </a:xfrm>
            <a:custGeom>
              <a:avLst/>
              <a:gdLst>
                <a:gd name="T0" fmla="*/ 82 w 19"/>
                <a:gd name="T1" fmla="*/ 39 h 65"/>
                <a:gd name="T2" fmla="*/ 43 w 19"/>
                <a:gd name="T3" fmla="*/ 0 h 65"/>
                <a:gd name="T4" fmla="*/ 0 w 19"/>
                <a:gd name="T5" fmla="*/ 39 h 65"/>
                <a:gd name="T6" fmla="*/ 0 w 19"/>
                <a:gd name="T7" fmla="*/ 240 h 65"/>
                <a:gd name="T8" fmla="*/ 43 w 19"/>
                <a:gd name="T9" fmla="*/ 279 h 65"/>
                <a:gd name="T10" fmla="*/ 82 w 19"/>
                <a:gd name="T11" fmla="*/ 240 h 65"/>
                <a:gd name="T12" fmla="*/ 82 w 19"/>
                <a:gd name="T13" fmla="*/ 39 h 6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015F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uk-UA"/>
            </a:p>
          </p:txBody>
        </p:sp>
        <p:sp>
          <p:nvSpPr>
            <p:cNvPr id="22" name="Freeform 20"/>
            <p:cNvSpPr>
              <a:spLocks/>
            </p:cNvSpPr>
            <p:nvPr/>
          </p:nvSpPr>
          <p:spPr bwMode="auto">
            <a:xfrm>
              <a:off x="4625" y="1320"/>
              <a:ext cx="82" cy="514"/>
            </a:xfrm>
            <a:custGeom>
              <a:avLst/>
              <a:gdLst>
                <a:gd name="T0" fmla="*/ 82 w 19"/>
                <a:gd name="T1" fmla="*/ 39 h 120"/>
                <a:gd name="T2" fmla="*/ 39 w 19"/>
                <a:gd name="T3" fmla="*/ 0 h 120"/>
                <a:gd name="T4" fmla="*/ 0 w 19"/>
                <a:gd name="T5" fmla="*/ 39 h 120"/>
                <a:gd name="T6" fmla="*/ 0 w 19"/>
                <a:gd name="T7" fmla="*/ 475 h 120"/>
                <a:gd name="T8" fmla="*/ 39 w 19"/>
                <a:gd name="T9" fmla="*/ 514 h 120"/>
                <a:gd name="T10" fmla="*/ 82 w 19"/>
                <a:gd name="T11" fmla="*/ 475 h 120"/>
                <a:gd name="T12" fmla="*/ 82 w 19"/>
                <a:gd name="T13" fmla="*/ 39 h 12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015F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uk-UA"/>
            </a:p>
          </p:txBody>
        </p:sp>
        <p:sp>
          <p:nvSpPr>
            <p:cNvPr id="23" name="Freeform 21"/>
            <p:cNvSpPr>
              <a:spLocks/>
            </p:cNvSpPr>
            <p:nvPr/>
          </p:nvSpPr>
          <p:spPr bwMode="auto">
            <a:xfrm>
              <a:off x="4848" y="1474"/>
              <a:ext cx="82" cy="279"/>
            </a:xfrm>
            <a:custGeom>
              <a:avLst/>
              <a:gdLst>
                <a:gd name="T0" fmla="*/ 82 w 19"/>
                <a:gd name="T1" fmla="*/ 39 h 65"/>
                <a:gd name="T2" fmla="*/ 43 w 19"/>
                <a:gd name="T3" fmla="*/ 0 h 65"/>
                <a:gd name="T4" fmla="*/ 0 w 19"/>
                <a:gd name="T5" fmla="*/ 39 h 65"/>
                <a:gd name="T6" fmla="*/ 0 w 19"/>
                <a:gd name="T7" fmla="*/ 240 h 65"/>
                <a:gd name="T8" fmla="*/ 43 w 19"/>
                <a:gd name="T9" fmla="*/ 279 h 65"/>
                <a:gd name="T10" fmla="*/ 82 w 19"/>
                <a:gd name="T11" fmla="*/ 240 h 65"/>
                <a:gd name="T12" fmla="*/ 82 w 19"/>
                <a:gd name="T13" fmla="*/ 39 h 6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015F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uk-UA"/>
            </a:p>
          </p:txBody>
        </p:sp>
        <p:sp>
          <p:nvSpPr>
            <p:cNvPr id="24" name="Freeform 22"/>
            <p:cNvSpPr>
              <a:spLocks/>
            </p:cNvSpPr>
            <p:nvPr/>
          </p:nvSpPr>
          <p:spPr bwMode="auto">
            <a:xfrm>
              <a:off x="5075" y="1586"/>
              <a:ext cx="82" cy="167"/>
            </a:xfrm>
            <a:custGeom>
              <a:avLst/>
              <a:gdLst>
                <a:gd name="T0" fmla="*/ 82 w 19"/>
                <a:gd name="T1" fmla="*/ 43 h 39"/>
                <a:gd name="T2" fmla="*/ 39 w 19"/>
                <a:gd name="T3" fmla="*/ 0 h 39"/>
                <a:gd name="T4" fmla="*/ 0 w 19"/>
                <a:gd name="T5" fmla="*/ 43 h 39"/>
                <a:gd name="T6" fmla="*/ 0 w 19"/>
                <a:gd name="T7" fmla="*/ 128 h 39"/>
                <a:gd name="T8" fmla="*/ 39 w 19"/>
                <a:gd name="T9" fmla="*/ 167 h 39"/>
                <a:gd name="T10" fmla="*/ 82 w 19"/>
                <a:gd name="T11" fmla="*/ 128 h 39"/>
                <a:gd name="T12" fmla="*/ 82 w 19"/>
                <a:gd name="T13" fmla="*/ 43 h 3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solidFill>
              <a:srgbClr val="015F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uk-UA"/>
            </a:p>
          </p:txBody>
        </p:sp>
      </p:grpSp>
      <p:pic>
        <p:nvPicPr>
          <p:cNvPr id="25" name="Picture 27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2663" y="1651000"/>
            <a:ext cx="3033712" cy="269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57463" name="Rectangle 23"/>
          <p:cNvSpPr>
            <a:spLocks noGrp="1" noChangeArrowheads="1"/>
          </p:cNvSpPr>
          <p:nvPr>
            <p:ph type="ctrTitle"/>
          </p:nvPr>
        </p:nvSpPr>
        <p:spPr bwMode="white">
          <a:xfrm>
            <a:off x="650875" y="2676525"/>
            <a:ext cx="3768725" cy="830263"/>
          </a:xfrm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3400" b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altLang="uk-UA" noProof="0" smtClean="0"/>
              <a:t>Click To Edit Master Title Style</a:t>
            </a:r>
          </a:p>
        </p:txBody>
      </p:sp>
      <p:sp>
        <p:nvSpPr>
          <p:cNvPr id="957464" name="Rectangle 24"/>
          <p:cNvSpPr>
            <a:spLocks noGrp="1" noChangeArrowheads="1"/>
          </p:cNvSpPr>
          <p:nvPr>
            <p:ph type="subTitle" idx="1"/>
          </p:nvPr>
        </p:nvSpPr>
        <p:spPr>
          <a:xfrm>
            <a:off x="650875" y="4733925"/>
            <a:ext cx="6940550" cy="419100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algn="ctr" rotWithShape="0">
                    <a:schemeClr val="tx1"/>
                  </a:outerShdw>
                </a:effectLst>
              </a14:hiddenEffects>
            </a:ext>
          </a:extLst>
        </p:spPr>
        <p:txBody>
          <a:bodyPr/>
          <a:lstStyle>
            <a:lvl1pPr marL="0" indent="0">
              <a:lnSpc>
                <a:spcPct val="90000"/>
              </a:lnSpc>
              <a:buFont typeface="Wingdings" pitchFamily="2" charset="2"/>
              <a:buNone/>
              <a:defRPr sz="20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 altLang="uk-UA" noProof="0" smtClean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9165197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06785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765925" y="457200"/>
            <a:ext cx="2035175" cy="4895850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55638" y="457200"/>
            <a:ext cx="5957887" cy="4895850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599562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ru-RU" smtClean="0"/>
              <a:t>Образец подзаголовка</a:t>
            </a:r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806830004"/>
      </p:ext>
    </p:extLst>
  </p:cSld>
  <p:clrMapOvr>
    <a:masterClrMapping/>
  </p:clrMapOvr>
  <p:transition>
    <p:wipe dir="r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043665023"/>
      </p:ext>
    </p:extLst>
  </p:cSld>
  <p:clrMapOvr>
    <a:masterClrMapping/>
  </p:clrMapOvr>
  <p:transition>
    <p:wipe dir="r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786451104"/>
      </p:ext>
    </p:extLst>
  </p:cSld>
  <p:clrMapOvr>
    <a:masterClrMapping/>
  </p:clrMapOvr>
  <p:transition>
    <p:wipe dir="r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639763" y="3390900"/>
            <a:ext cx="3894137" cy="18557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86300" y="3390900"/>
            <a:ext cx="3894138" cy="18557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254910192"/>
      </p:ext>
    </p:extLst>
  </p:cSld>
  <p:clrMapOvr>
    <a:masterClrMapping/>
  </p:clrMapOvr>
  <p:transition>
    <p:wipe dir="r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202579801"/>
      </p:ext>
    </p:extLst>
  </p:cSld>
  <p:clrMapOvr>
    <a:masterClrMapping/>
  </p:clrMapOvr>
  <p:transition>
    <p:wipe dir="r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599106075"/>
      </p:ext>
    </p:extLst>
  </p:cSld>
  <p:clrMapOvr>
    <a:masterClrMapping/>
  </p:clrMapOvr>
  <p:transition>
    <p:wipe dir="r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40440867"/>
      </p:ext>
    </p:extLst>
  </p:cSld>
  <p:clrMapOvr>
    <a:masterClrMapping/>
  </p:clrMapOvr>
  <p:transition>
    <p:wipe dir="r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2351564096"/>
      </p:ext>
    </p:extLst>
  </p:cSld>
  <p:clrMapOvr>
    <a:masterClrMapping/>
  </p:clrMapOvr>
  <p:transition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76497300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uk-UA" noProof="0" smtClean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2801421500"/>
      </p:ext>
    </p:extLst>
  </p:cSld>
  <p:clrMapOvr>
    <a:masterClrMapping/>
  </p:clrMapOvr>
  <p:transition>
    <p:wipe dir="r"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382281477"/>
      </p:ext>
    </p:extLst>
  </p:cSld>
  <p:clrMapOvr>
    <a:masterClrMapping/>
  </p:clrMapOvr>
  <p:transition>
    <p:wipe dir="r"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596063" y="1312863"/>
            <a:ext cx="1984375" cy="39338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39763" y="1312863"/>
            <a:ext cx="5803900" cy="39338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012733206"/>
      </p:ext>
    </p:extLst>
  </p:cSld>
  <p:clrMapOvr>
    <a:masterClrMapping/>
  </p:clrMapOvr>
  <p:transition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25947453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655638" y="1781175"/>
            <a:ext cx="3894137" cy="3571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702175" y="1781175"/>
            <a:ext cx="3894138" cy="3571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5128284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4120526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61710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746748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26677039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uk-UA" noProof="0" smtClean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27025478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55638" y="457200"/>
            <a:ext cx="8145462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vert="horz" wrap="square" lIns="82124" tIns="41061" rIns="82124" bIns="41061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uk-UA" smtClean="0"/>
              <a:t>Slide Title</a:t>
            </a:r>
          </a:p>
        </p:txBody>
      </p:sp>
      <p:sp>
        <p:nvSpPr>
          <p:cNvPr id="1027" name="Rectangle 4"/>
          <p:cNvSpPr>
            <a:spLocks noChangeArrowheads="1"/>
          </p:cNvSpPr>
          <p:nvPr/>
        </p:nvSpPr>
        <p:spPr bwMode="auto">
          <a:xfrm>
            <a:off x="0" y="0"/>
            <a:ext cx="9144000" cy="177800"/>
          </a:xfrm>
          <a:prstGeom prst="rect">
            <a:avLst/>
          </a:prstGeom>
          <a:solidFill>
            <a:srgbClr val="015F8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algn="ctr">
                <a:solidFill>
                  <a:srgbClr val="96969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uk-UA" altLang="uk-UA"/>
          </a:p>
        </p:txBody>
      </p:sp>
      <p:sp>
        <p:nvSpPr>
          <p:cNvPr id="956421" name="Rectangle 5"/>
          <p:cNvSpPr>
            <a:spLocks noChangeArrowheads="1"/>
          </p:cNvSpPr>
          <p:nvPr/>
        </p:nvSpPr>
        <p:spPr bwMode="auto">
          <a:xfrm>
            <a:off x="1150938" y="6672263"/>
            <a:ext cx="2022475" cy="188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99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124" tIns="41061" rIns="82124" bIns="41061" anchor="b" anchorCtr="1">
            <a:spAutoFit/>
          </a:bodyPr>
          <a:lstStyle>
            <a:lvl1pPr algn="l" defTabSz="814388">
              <a:defRPr sz="2400">
                <a:solidFill>
                  <a:schemeClr val="tx1"/>
                </a:solidFill>
                <a:latin typeface="Arial" charset="0"/>
              </a:defRPr>
            </a:lvl1pPr>
            <a:lvl2pPr marL="406400" algn="l" defTabSz="814388">
              <a:defRPr sz="2400">
                <a:solidFill>
                  <a:schemeClr val="tx1"/>
                </a:solidFill>
                <a:latin typeface="Arial" charset="0"/>
              </a:defRPr>
            </a:lvl2pPr>
            <a:lvl3pPr marL="814388" algn="l" defTabSz="814388">
              <a:defRPr sz="2400">
                <a:solidFill>
                  <a:schemeClr val="tx1"/>
                </a:solidFill>
                <a:latin typeface="Arial" charset="0"/>
              </a:defRPr>
            </a:lvl3pPr>
            <a:lvl4pPr marL="1222375" algn="l" defTabSz="814388">
              <a:defRPr sz="2400">
                <a:solidFill>
                  <a:schemeClr val="tx1"/>
                </a:solidFill>
                <a:latin typeface="Arial" charset="0"/>
              </a:defRPr>
            </a:lvl4pPr>
            <a:lvl5pPr marL="1630363" algn="l" defTabSz="814388">
              <a:defRPr sz="2400">
                <a:solidFill>
                  <a:schemeClr val="tx1"/>
                </a:solidFill>
                <a:latin typeface="Arial" charset="0"/>
              </a:defRPr>
            </a:lvl5pPr>
            <a:lvl6pPr marL="2087563" defTabSz="8143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544763" defTabSz="8143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001963" defTabSz="8143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459163" defTabSz="8143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100000"/>
              </a:lnSpc>
              <a:defRPr/>
            </a:pPr>
            <a:r>
              <a:rPr lang="en-US" altLang="uk-UA" sz="700" smtClean="0">
                <a:solidFill>
                  <a:srgbClr val="D3D3D3"/>
                </a:solidFill>
              </a:rPr>
              <a:t>© 2006 Cisco Systems, Inc. All rights reserved.</a:t>
            </a:r>
          </a:p>
        </p:txBody>
      </p:sp>
      <p:sp>
        <p:nvSpPr>
          <p:cNvPr id="956422" name="Rectangle 6"/>
          <p:cNvSpPr>
            <a:spLocks noChangeArrowheads="1"/>
          </p:cNvSpPr>
          <p:nvPr/>
        </p:nvSpPr>
        <p:spPr bwMode="auto">
          <a:xfrm>
            <a:off x="3400425" y="6672263"/>
            <a:ext cx="650875" cy="188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124" tIns="41061" rIns="82124" bIns="41061" anchor="b">
            <a:spAutoFit/>
          </a:bodyPr>
          <a:lstStyle>
            <a:lvl1pPr algn="l" defTabSz="814388">
              <a:defRPr sz="2400">
                <a:solidFill>
                  <a:schemeClr val="tx1"/>
                </a:solidFill>
                <a:latin typeface="Arial" charset="0"/>
              </a:defRPr>
            </a:lvl1pPr>
            <a:lvl2pPr marL="406400" algn="l" defTabSz="814388">
              <a:defRPr sz="2400">
                <a:solidFill>
                  <a:schemeClr val="tx1"/>
                </a:solidFill>
                <a:latin typeface="Arial" charset="0"/>
              </a:defRPr>
            </a:lvl2pPr>
            <a:lvl3pPr marL="814388" algn="l" defTabSz="814388">
              <a:defRPr sz="2400">
                <a:solidFill>
                  <a:schemeClr val="tx1"/>
                </a:solidFill>
                <a:latin typeface="Arial" charset="0"/>
              </a:defRPr>
            </a:lvl3pPr>
            <a:lvl4pPr marL="1222375" algn="l" defTabSz="814388">
              <a:defRPr sz="2400">
                <a:solidFill>
                  <a:schemeClr val="tx1"/>
                </a:solidFill>
                <a:latin typeface="Arial" charset="0"/>
              </a:defRPr>
            </a:lvl4pPr>
            <a:lvl5pPr marL="1630363" algn="l" defTabSz="814388">
              <a:defRPr sz="2400">
                <a:solidFill>
                  <a:schemeClr val="tx1"/>
                </a:solidFill>
                <a:latin typeface="Arial" charset="0"/>
              </a:defRPr>
            </a:lvl5pPr>
            <a:lvl6pPr marL="2087563" defTabSz="8143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544763" defTabSz="8143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001963" defTabSz="8143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459163" defTabSz="8143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>
              <a:lnSpc>
                <a:spcPct val="100000"/>
              </a:lnSpc>
              <a:defRPr/>
            </a:pPr>
            <a:r>
              <a:rPr lang="en-US" altLang="uk-UA" sz="700" smtClean="0">
                <a:solidFill>
                  <a:srgbClr val="D3D3D3"/>
                </a:solidFill>
              </a:rPr>
              <a:t>Cisco Public</a:t>
            </a:r>
          </a:p>
        </p:txBody>
      </p:sp>
      <p:sp>
        <p:nvSpPr>
          <p:cNvPr id="956423" name="Rectangle 7"/>
          <p:cNvSpPr>
            <a:spLocks noChangeArrowheads="1"/>
          </p:cNvSpPr>
          <p:nvPr/>
        </p:nvSpPr>
        <p:spPr bwMode="auto">
          <a:xfrm>
            <a:off x="193675" y="6672263"/>
            <a:ext cx="962025" cy="188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99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2124" tIns="41061" rIns="82124" bIns="41061" anchor="b">
            <a:spAutoFit/>
          </a:bodyPr>
          <a:lstStyle>
            <a:lvl1pPr algn="l" defTabSz="814388">
              <a:defRPr sz="2400">
                <a:solidFill>
                  <a:schemeClr val="tx1"/>
                </a:solidFill>
                <a:latin typeface="Arial" charset="0"/>
              </a:defRPr>
            </a:lvl1pPr>
            <a:lvl2pPr marL="406400" algn="l" defTabSz="814388">
              <a:defRPr sz="2400">
                <a:solidFill>
                  <a:schemeClr val="tx1"/>
                </a:solidFill>
                <a:latin typeface="Arial" charset="0"/>
              </a:defRPr>
            </a:lvl2pPr>
            <a:lvl3pPr marL="814388" algn="l" defTabSz="814388">
              <a:defRPr sz="2400">
                <a:solidFill>
                  <a:schemeClr val="tx1"/>
                </a:solidFill>
                <a:latin typeface="Arial" charset="0"/>
              </a:defRPr>
            </a:lvl3pPr>
            <a:lvl4pPr marL="1222375" algn="l" defTabSz="814388">
              <a:defRPr sz="2400">
                <a:solidFill>
                  <a:schemeClr val="tx1"/>
                </a:solidFill>
                <a:latin typeface="Arial" charset="0"/>
              </a:defRPr>
            </a:lvl4pPr>
            <a:lvl5pPr marL="1630363" algn="l" defTabSz="814388">
              <a:defRPr sz="2400">
                <a:solidFill>
                  <a:schemeClr val="tx1"/>
                </a:solidFill>
                <a:latin typeface="Arial" charset="0"/>
              </a:defRPr>
            </a:lvl5pPr>
            <a:lvl6pPr marL="2087563" defTabSz="8143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544763" defTabSz="8143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001963" defTabSz="8143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459163" defTabSz="8143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100000"/>
              </a:lnSpc>
              <a:defRPr/>
            </a:pPr>
            <a:r>
              <a:rPr lang="en-US" altLang="uk-UA" sz="700" smtClean="0">
                <a:solidFill>
                  <a:srgbClr val="D3D3D3"/>
                </a:solidFill>
              </a:rPr>
              <a:t>ITE 1 Chapter 6</a:t>
            </a:r>
          </a:p>
        </p:txBody>
      </p:sp>
      <p:sp>
        <p:nvSpPr>
          <p:cNvPr id="956424" name="Rectangle 8"/>
          <p:cNvSpPr>
            <a:spLocks noChangeArrowheads="1"/>
          </p:cNvSpPr>
          <p:nvPr/>
        </p:nvSpPr>
        <p:spPr bwMode="auto">
          <a:xfrm>
            <a:off x="8596313" y="6626225"/>
            <a:ext cx="320675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124" tIns="41061" rIns="82124" bIns="41061" anchor="b">
            <a:spAutoFit/>
          </a:bodyPr>
          <a:lstStyle>
            <a:lvl1pPr algn="l" defTabSz="814388">
              <a:defRPr sz="2400">
                <a:solidFill>
                  <a:schemeClr val="tx1"/>
                </a:solidFill>
                <a:latin typeface="Arial" charset="0"/>
              </a:defRPr>
            </a:lvl1pPr>
            <a:lvl2pPr marL="406400" algn="l" defTabSz="814388">
              <a:defRPr sz="2400">
                <a:solidFill>
                  <a:schemeClr val="tx1"/>
                </a:solidFill>
                <a:latin typeface="Arial" charset="0"/>
              </a:defRPr>
            </a:lvl2pPr>
            <a:lvl3pPr marL="814388" algn="l" defTabSz="814388">
              <a:defRPr sz="2400">
                <a:solidFill>
                  <a:schemeClr val="tx1"/>
                </a:solidFill>
                <a:latin typeface="Arial" charset="0"/>
              </a:defRPr>
            </a:lvl3pPr>
            <a:lvl4pPr marL="1222375" algn="l" defTabSz="814388">
              <a:defRPr sz="2400">
                <a:solidFill>
                  <a:schemeClr val="tx1"/>
                </a:solidFill>
                <a:latin typeface="Arial" charset="0"/>
              </a:defRPr>
            </a:lvl4pPr>
            <a:lvl5pPr marL="1630363" algn="l" defTabSz="814388">
              <a:defRPr sz="2400">
                <a:solidFill>
                  <a:schemeClr val="tx1"/>
                </a:solidFill>
                <a:latin typeface="Arial" charset="0"/>
              </a:defRPr>
            </a:lvl5pPr>
            <a:lvl6pPr marL="2087563" defTabSz="8143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544763" defTabSz="8143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001963" defTabSz="8143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459163" defTabSz="8143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>
              <a:lnSpc>
                <a:spcPct val="100000"/>
              </a:lnSpc>
              <a:defRPr/>
            </a:pPr>
            <a:fld id="{61A2A2BD-4253-4C9F-8779-CAF4CDFE59ED}" type="slidenum">
              <a:rPr lang="en-US" altLang="uk-UA" sz="1000" smtClean="0">
                <a:solidFill>
                  <a:srgbClr val="D3D3D3"/>
                </a:solidFill>
              </a:rPr>
              <a:pPr algn="r">
                <a:lnSpc>
                  <a:spcPct val="100000"/>
                </a:lnSpc>
                <a:defRPr/>
              </a:pPr>
              <a:t>‹#›</a:t>
            </a:fld>
            <a:endParaRPr lang="en-US" altLang="uk-UA" sz="1000" smtClean="0">
              <a:solidFill>
                <a:srgbClr val="D3D3D3"/>
              </a:solidFill>
            </a:endParaRPr>
          </a:p>
        </p:txBody>
      </p:sp>
      <p:sp>
        <p:nvSpPr>
          <p:cNvPr id="1032" name="Rectangle 9"/>
          <p:cNvSpPr>
            <a:spLocks noGrp="1" noChangeArrowheads="1"/>
          </p:cNvSpPr>
          <p:nvPr>
            <p:ph type="body" idx="1"/>
          </p:nvPr>
        </p:nvSpPr>
        <p:spPr bwMode="auto">
          <a:xfrm>
            <a:off x="655638" y="1781175"/>
            <a:ext cx="7940675" cy="3571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06774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2124" tIns="41061" rIns="82124" bIns="4106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uk-UA" smtClean="0"/>
              <a:t>Body Text</a:t>
            </a:r>
          </a:p>
          <a:p>
            <a:pPr lvl="1"/>
            <a:r>
              <a:rPr lang="en-US" altLang="uk-UA" smtClean="0"/>
              <a:t>Second Level</a:t>
            </a:r>
          </a:p>
          <a:p>
            <a:pPr lvl="2"/>
            <a:r>
              <a:rPr lang="en-US" altLang="uk-UA" smtClean="0"/>
              <a:t>Third Level</a:t>
            </a:r>
          </a:p>
          <a:p>
            <a:pPr lvl="3"/>
            <a:r>
              <a:rPr lang="en-US" altLang="uk-UA" smtClean="0"/>
              <a:t>Fourth Level</a:t>
            </a:r>
          </a:p>
          <a:p>
            <a:pPr lvl="4"/>
            <a:r>
              <a:rPr lang="en-US" altLang="uk-UA" smtClean="0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695" r:id="rId2"/>
    <p:sldLayoutId id="2147483696" r:id="rId3"/>
    <p:sldLayoutId id="2147483697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</p:sldLayoutIdLst>
  <p:timing>
    <p:tnLst>
      <p:par>
        <p:cTn id="1" dur="indefinite" restart="never" nodeType="tmRoot"/>
      </p:par>
    </p:tnLst>
  </p:timing>
  <p:txStyles>
    <p:titleStyle>
      <a:lvl1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+mj-lt"/>
          <a:ea typeface="+mj-ea"/>
          <a:cs typeface="+mj-cs"/>
        </a:defRPr>
      </a:lvl1pPr>
      <a:lvl2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2pPr>
      <a:lvl3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3pPr>
      <a:lvl4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4pPr>
      <a:lvl5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5pPr>
      <a:lvl6pPr marL="457200" algn="l" defTabSz="814388" rtl="0" fontAlgn="base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6pPr>
      <a:lvl7pPr marL="914400" algn="l" defTabSz="814388" rtl="0" fontAlgn="base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7pPr>
      <a:lvl8pPr marL="1371600" algn="l" defTabSz="814388" rtl="0" fontAlgn="base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8pPr>
      <a:lvl9pPr marL="1828800" algn="l" defTabSz="814388" rtl="0" fontAlgn="base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9pPr>
    </p:titleStyle>
    <p:bodyStyle>
      <a:lvl1pPr marL="236538" indent="-236538" algn="l" defTabSz="814388" rtl="0" eaLnBrk="0" fontAlgn="base" hangingPunct="0">
        <a:lnSpc>
          <a:spcPct val="95000"/>
        </a:lnSpc>
        <a:spcBef>
          <a:spcPct val="50000"/>
        </a:spcBef>
        <a:spcAft>
          <a:spcPct val="0"/>
        </a:spcAft>
        <a:buClr>
          <a:schemeClr val="tx2"/>
        </a:buClr>
        <a:buSzPct val="100000"/>
        <a:buFont typeface="Wingdings" pitchFamily="2" charset="2"/>
        <a:buChar char="§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574675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defRPr sz="2000">
          <a:solidFill>
            <a:schemeClr val="tx1"/>
          </a:solidFill>
          <a:latin typeface="+mn-lt"/>
        </a:defRPr>
      </a:lvl2pPr>
      <a:lvl3pPr marL="914400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defRPr sz="2000">
          <a:solidFill>
            <a:schemeClr val="tx1"/>
          </a:solidFill>
          <a:latin typeface="+mn-lt"/>
        </a:defRPr>
      </a:lvl3pPr>
      <a:lvl4pPr marL="1254125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defRPr sz="2000">
          <a:solidFill>
            <a:schemeClr val="tx1"/>
          </a:solidFill>
          <a:latin typeface="+mn-lt"/>
        </a:defRPr>
      </a:lvl4pPr>
      <a:lvl5pPr marL="1604963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defRPr sz="2000">
          <a:solidFill>
            <a:schemeClr val="tx1"/>
          </a:solidFill>
          <a:latin typeface="+mn-lt"/>
        </a:defRPr>
      </a:lvl5pPr>
      <a:lvl6pPr marL="2062163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defRPr sz="2000">
          <a:solidFill>
            <a:schemeClr val="tx1"/>
          </a:solidFill>
          <a:latin typeface="+mn-lt"/>
        </a:defRPr>
      </a:lvl6pPr>
      <a:lvl7pPr marL="2519363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defRPr sz="2000">
          <a:solidFill>
            <a:schemeClr val="tx1"/>
          </a:solidFill>
          <a:latin typeface="+mn-lt"/>
        </a:defRPr>
      </a:lvl7pPr>
      <a:lvl8pPr marL="2976563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defRPr sz="2000">
          <a:solidFill>
            <a:schemeClr val="tx1"/>
          </a:solidFill>
          <a:latin typeface="+mn-lt"/>
        </a:defRPr>
      </a:lvl8pPr>
      <a:lvl9pPr marL="3433763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defRPr sz="2000">
          <a:solidFill>
            <a:schemeClr val="tx1"/>
          </a:solidFill>
          <a:latin typeface="+mn-lt"/>
        </a:defRPr>
      </a:lvl9pPr>
    </p:bodyStyle>
    <p:otherStyle>
      <a:defPPr>
        <a:defRPr lang="uk-U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0" y="0"/>
            <a:ext cx="9144000" cy="3144838"/>
          </a:xfrm>
          <a:prstGeom prst="rect">
            <a:avLst/>
          </a:prstGeom>
          <a:solidFill>
            <a:srgbClr val="015F8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algn="ctr">
                <a:solidFill>
                  <a:srgbClr val="96969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uk-UA" altLang="uk-UA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639763" y="1312863"/>
            <a:ext cx="3551237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2124" tIns="41061" rIns="82124" bIns="4106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uk-UA" smtClean="0"/>
              <a:t>Segue and Q&amp;A</a:t>
            </a:r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639763" y="3390900"/>
            <a:ext cx="7940675" cy="1855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2124" tIns="41061" rIns="82124" bIns="4106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uk-UA" smtClean="0"/>
              <a:t>Subtitle</a:t>
            </a:r>
          </a:p>
        </p:txBody>
      </p:sp>
      <p:sp>
        <p:nvSpPr>
          <p:cNvPr id="959493" name="Rectangle 5"/>
          <p:cNvSpPr>
            <a:spLocks noChangeArrowheads="1"/>
          </p:cNvSpPr>
          <p:nvPr/>
        </p:nvSpPr>
        <p:spPr bwMode="auto">
          <a:xfrm>
            <a:off x="1150938" y="6672263"/>
            <a:ext cx="2022475" cy="188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99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124" tIns="41061" rIns="82124" bIns="41061" anchor="b" anchorCtr="1">
            <a:spAutoFit/>
          </a:bodyPr>
          <a:lstStyle>
            <a:lvl1pPr algn="l" defTabSz="814388">
              <a:defRPr sz="2400">
                <a:solidFill>
                  <a:schemeClr val="tx1"/>
                </a:solidFill>
                <a:latin typeface="Arial" charset="0"/>
              </a:defRPr>
            </a:lvl1pPr>
            <a:lvl2pPr marL="406400" algn="l" defTabSz="814388">
              <a:defRPr sz="2400">
                <a:solidFill>
                  <a:schemeClr val="tx1"/>
                </a:solidFill>
                <a:latin typeface="Arial" charset="0"/>
              </a:defRPr>
            </a:lvl2pPr>
            <a:lvl3pPr marL="814388" algn="l" defTabSz="814388">
              <a:defRPr sz="2400">
                <a:solidFill>
                  <a:schemeClr val="tx1"/>
                </a:solidFill>
                <a:latin typeface="Arial" charset="0"/>
              </a:defRPr>
            </a:lvl3pPr>
            <a:lvl4pPr marL="1222375" algn="l" defTabSz="814388">
              <a:defRPr sz="2400">
                <a:solidFill>
                  <a:schemeClr val="tx1"/>
                </a:solidFill>
                <a:latin typeface="Arial" charset="0"/>
              </a:defRPr>
            </a:lvl4pPr>
            <a:lvl5pPr marL="1630363" algn="l" defTabSz="814388">
              <a:defRPr sz="2400">
                <a:solidFill>
                  <a:schemeClr val="tx1"/>
                </a:solidFill>
                <a:latin typeface="Arial" charset="0"/>
              </a:defRPr>
            </a:lvl5pPr>
            <a:lvl6pPr marL="2087563" defTabSz="8143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544763" defTabSz="8143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001963" defTabSz="8143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459163" defTabSz="8143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100000"/>
              </a:lnSpc>
              <a:defRPr/>
            </a:pPr>
            <a:r>
              <a:rPr lang="en-US" altLang="uk-UA" sz="700" smtClean="0">
                <a:solidFill>
                  <a:srgbClr val="D3D3D3"/>
                </a:solidFill>
              </a:rPr>
              <a:t>© 2006 Cisco Systems, Inc. All rights reserved.</a:t>
            </a:r>
          </a:p>
        </p:txBody>
      </p:sp>
      <p:sp>
        <p:nvSpPr>
          <p:cNvPr id="959494" name="Rectangle 6"/>
          <p:cNvSpPr>
            <a:spLocks noChangeArrowheads="1"/>
          </p:cNvSpPr>
          <p:nvPr/>
        </p:nvSpPr>
        <p:spPr bwMode="auto">
          <a:xfrm>
            <a:off x="3400425" y="6672263"/>
            <a:ext cx="650875" cy="188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124" tIns="41061" rIns="82124" bIns="41061" anchor="b">
            <a:spAutoFit/>
          </a:bodyPr>
          <a:lstStyle>
            <a:lvl1pPr algn="l" defTabSz="814388">
              <a:defRPr sz="2400">
                <a:solidFill>
                  <a:schemeClr val="tx1"/>
                </a:solidFill>
                <a:latin typeface="Arial" charset="0"/>
              </a:defRPr>
            </a:lvl1pPr>
            <a:lvl2pPr marL="406400" algn="l" defTabSz="814388">
              <a:defRPr sz="2400">
                <a:solidFill>
                  <a:schemeClr val="tx1"/>
                </a:solidFill>
                <a:latin typeface="Arial" charset="0"/>
              </a:defRPr>
            </a:lvl2pPr>
            <a:lvl3pPr marL="814388" algn="l" defTabSz="814388">
              <a:defRPr sz="2400">
                <a:solidFill>
                  <a:schemeClr val="tx1"/>
                </a:solidFill>
                <a:latin typeface="Arial" charset="0"/>
              </a:defRPr>
            </a:lvl3pPr>
            <a:lvl4pPr marL="1222375" algn="l" defTabSz="814388">
              <a:defRPr sz="2400">
                <a:solidFill>
                  <a:schemeClr val="tx1"/>
                </a:solidFill>
                <a:latin typeface="Arial" charset="0"/>
              </a:defRPr>
            </a:lvl4pPr>
            <a:lvl5pPr marL="1630363" algn="l" defTabSz="814388">
              <a:defRPr sz="2400">
                <a:solidFill>
                  <a:schemeClr val="tx1"/>
                </a:solidFill>
                <a:latin typeface="Arial" charset="0"/>
              </a:defRPr>
            </a:lvl5pPr>
            <a:lvl6pPr marL="2087563" defTabSz="8143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544763" defTabSz="8143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001963" defTabSz="8143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459163" defTabSz="8143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>
              <a:lnSpc>
                <a:spcPct val="100000"/>
              </a:lnSpc>
              <a:defRPr/>
            </a:pPr>
            <a:r>
              <a:rPr lang="en-US" altLang="uk-UA" sz="700" smtClean="0">
                <a:solidFill>
                  <a:srgbClr val="D3D3D3"/>
                </a:solidFill>
              </a:rPr>
              <a:t>Cisco Public</a:t>
            </a:r>
          </a:p>
        </p:txBody>
      </p:sp>
      <p:sp>
        <p:nvSpPr>
          <p:cNvPr id="959495" name="Rectangle 7"/>
          <p:cNvSpPr>
            <a:spLocks noChangeArrowheads="1"/>
          </p:cNvSpPr>
          <p:nvPr/>
        </p:nvSpPr>
        <p:spPr bwMode="auto">
          <a:xfrm>
            <a:off x="193675" y="6672263"/>
            <a:ext cx="962025" cy="188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99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2124" tIns="41061" rIns="82124" bIns="41061" anchor="b">
            <a:spAutoFit/>
          </a:bodyPr>
          <a:lstStyle>
            <a:lvl1pPr algn="l" defTabSz="814388">
              <a:defRPr sz="2400">
                <a:solidFill>
                  <a:schemeClr val="tx1"/>
                </a:solidFill>
                <a:latin typeface="Arial" charset="0"/>
              </a:defRPr>
            </a:lvl1pPr>
            <a:lvl2pPr marL="406400" algn="l" defTabSz="814388">
              <a:defRPr sz="2400">
                <a:solidFill>
                  <a:schemeClr val="tx1"/>
                </a:solidFill>
                <a:latin typeface="Arial" charset="0"/>
              </a:defRPr>
            </a:lvl2pPr>
            <a:lvl3pPr marL="814388" algn="l" defTabSz="814388">
              <a:defRPr sz="2400">
                <a:solidFill>
                  <a:schemeClr val="tx1"/>
                </a:solidFill>
                <a:latin typeface="Arial" charset="0"/>
              </a:defRPr>
            </a:lvl3pPr>
            <a:lvl4pPr marL="1222375" algn="l" defTabSz="814388">
              <a:defRPr sz="2400">
                <a:solidFill>
                  <a:schemeClr val="tx1"/>
                </a:solidFill>
                <a:latin typeface="Arial" charset="0"/>
              </a:defRPr>
            </a:lvl4pPr>
            <a:lvl5pPr marL="1630363" algn="l" defTabSz="814388">
              <a:defRPr sz="2400">
                <a:solidFill>
                  <a:schemeClr val="tx1"/>
                </a:solidFill>
                <a:latin typeface="Arial" charset="0"/>
              </a:defRPr>
            </a:lvl5pPr>
            <a:lvl6pPr marL="2087563" defTabSz="8143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544763" defTabSz="8143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001963" defTabSz="8143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459163" defTabSz="8143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100000"/>
              </a:lnSpc>
              <a:defRPr/>
            </a:pPr>
            <a:r>
              <a:rPr lang="en-US" altLang="uk-UA" sz="700" smtClean="0">
                <a:solidFill>
                  <a:srgbClr val="D3D3D3"/>
                </a:solidFill>
              </a:rPr>
              <a:t>BSCI Module 6</a:t>
            </a:r>
          </a:p>
        </p:txBody>
      </p:sp>
      <p:sp>
        <p:nvSpPr>
          <p:cNvPr id="959496" name="Rectangle 8"/>
          <p:cNvSpPr>
            <a:spLocks noChangeArrowheads="1"/>
          </p:cNvSpPr>
          <p:nvPr/>
        </p:nvSpPr>
        <p:spPr bwMode="auto">
          <a:xfrm>
            <a:off x="8596313" y="6626225"/>
            <a:ext cx="320675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124" tIns="41061" rIns="82124" bIns="41061" anchor="b">
            <a:spAutoFit/>
          </a:bodyPr>
          <a:lstStyle>
            <a:lvl1pPr algn="l" defTabSz="814388">
              <a:defRPr sz="2400">
                <a:solidFill>
                  <a:schemeClr val="tx1"/>
                </a:solidFill>
                <a:latin typeface="Arial" charset="0"/>
              </a:defRPr>
            </a:lvl1pPr>
            <a:lvl2pPr marL="406400" algn="l" defTabSz="814388">
              <a:defRPr sz="2400">
                <a:solidFill>
                  <a:schemeClr val="tx1"/>
                </a:solidFill>
                <a:latin typeface="Arial" charset="0"/>
              </a:defRPr>
            </a:lvl2pPr>
            <a:lvl3pPr marL="814388" algn="l" defTabSz="814388">
              <a:defRPr sz="2400">
                <a:solidFill>
                  <a:schemeClr val="tx1"/>
                </a:solidFill>
                <a:latin typeface="Arial" charset="0"/>
              </a:defRPr>
            </a:lvl3pPr>
            <a:lvl4pPr marL="1222375" algn="l" defTabSz="814388">
              <a:defRPr sz="2400">
                <a:solidFill>
                  <a:schemeClr val="tx1"/>
                </a:solidFill>
                <a:latin typeface="Arial" charset="0"/>
              </a:defRPr>
            </a:lvl4pPr>
            <a:lvl5pPr marL="1630363" algn="l" defTabSz="814388">
              <a:defRPr sz="2400">
                <a:solidFill>
                  <a:schemeClr val="tx1"/>
                </a:solidFill>
                <a:latin typeface="Arial" charset="0"/>
              </a:defRPr>
            </a:lvl5pPr>
            <a:lvl6pPr marL="2087563" defTabSz="8143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544763" defTabSz="8143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001963" defTabSz="8143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459163" defTabSz="8143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>
              <a:lnSpc>
                <a:spcPct val="100000"/>
              </a:lnSpc>
              <a:defRPr/>
            </a:pPr>
            <a:fld id="{32394F92-5E18-46A2-A920-40D983A33CD3}" type="slidenum">
              <a:rPr lang="en-US" altLang="uk-UA" sz="1000" smtClean="0">
                <a:solidFill>
                  <a:srgbClr val="D3D3D3"/>
                </a:solidFill>
              </a:rPr>
              <a:pPr algn="r">
                <a:lnSpc>
                  <a:spcPct val="100000"/>
                </a:lnSpc>
                <a:defRPr/>
              </a:pPr>
              <a:t>‹#›</a:t>
            </a:fld>
            <a:endParaRPr lang="en-US" altLang="uk-UA" sz="1000" smtClean="0">
              <a:solidFill>
                <a:srgbClr val="D3D3D3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  <p:sldLayoutId id="2147483708" r:id="rId4"/>
    <p:sldLayoutId id="2147483709" r:id="rId5"/>
    <p:sldLayoutId id="2147483710" r:id="rId6"/>
    <p:sldLayoutId id="2147483711" r:id="rId7"/>
    <p:sldLayoutId id="2147483712" r:id="rId8"/>
    <p:sldLayoutId id="2147483713" r:id="rId9"/>
    <p:sldLayoutId id="2147483714" r:id="rId10"/>
    <p:sldLayoutId id="2147483715" r:id="rId11"/>
  </p:sldLayoutIdLst>
  <p:transition>
    <p:wipe dir="r"/>
  </p:transition>
  <p:timing>
    <p:tnLst>
      <p:par>
        <p:cTn id="1" dur="indefinite" restart="never" nodeType="tmRoot"/>
      </p:par>
    </p:tnLst>
  </p:timing>
  <p:txStyles>
    <p:titleStyle>
      <a:lvl1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rgbClr val="FFFFFF"/>
          </a:solidFill>
          <a:latin typeface="+mj-lt"/>
          <a:ea typeface="+mj-ea"/>
          <a:cs typeface="+mj-cs"/>
        </a:defRPr>
      </a:lvl1pPr>
      <a:lvl2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rgbClr val="FFFFFF"/>
          </a:solidFill>
          <a:latin typeface="Arial" charset="0"/>
        </a:defRPr>
      </a:lvl2pPr>
      <a:lvl3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rgbClr val="FFFFFF"/>
          </a:solidFill>
          <a:latin typeface="Arial" charset="0"/>
        </a:defRPr>
      </a:lvl3pPr>
      <a:lvl4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rgbClr val="FFFFFF"/>
          </a:solidFill>
          <a:latin typeface="Arial" charset="0"/>
        </a:defRPr>
      </a:lvl4pPr>
      <a:lvl5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rgbClr val="FFFFFF"/>
          </a:solidFill>
          <a:latin typeface="Arial" charset="0"/>
        </a:defRPr>
      </a:lvl5pPr>
      <a:lvl6pPr marL="457200" algn="l" defTabSz="814388" rtl="0" fontAlgn="base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rgbClr val="FFFFFF"/>
          </a:solidFill>
          <a:latin typeface="Arial" charset="0"/>
        </a:defRPr>
      </a:lvl6pPr>
      <a:lvl7pPr marL="914400" algn="l" defTabSz="814388" rtl="0" fontAlgn="base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rgbClr val="FFFFFF"/>
          </a:solidFill>
          <a:latin typeface="Arial" charset="0"/>
        </a:defRPr>
      </a:lvl7pPr>
      <a:lvl8pPr marL="1371600" algn="l" defTabSz="814388" rtl="0" fontAlgn="base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rgbClr val="FFFFFF"/>
          </a:solidFill>
          <a:latin typeface="Arial" charset="0"/>
        </a:defRPr>
      </a:lvl8pPr>
      <a:lvl9pPr marL="1828800" algn="l" defTabSz="814388" rtl="0" fontAlgn="base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rgbClr val="FFFFFF"/>
          </a:solidFill>
          <a:latin typeface="Arial" charset="0"/>
        </a:defRPr>
      </a:lvl9pPr>
    </p:titleStyle>
    <p:bodyStyle>
      <a:lvl1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000">
          <a:solidFill>
            <a:schemeClr val="bg2"/>
          </a:solidFill>
          <a:latin typeface="+mn-lt"/>
          <a:ea typeface="+mn-ea"/>
          <a:cs typeface="+mn-cs"/>
        </a:defRPr>
      </a:lvl1pPr>
      <a:lvl2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rgbClr val="717171"/>
          </a:solidFill>
          <a:latin typeface="+mn-lt"/>
        </a:defRPr>
      </a:lvl2pPr>
      <a:lvl3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rgbClr val="717171"/>
          </a:solidFill>
          <a:latin typeface="+mn-lt"/>
        </a:defRPr>
      </a:lvl3pPr>
      <a:lvl4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rgbClr val="717171"/>
          </a:solidFill>
          <a:latin typeface="+mn-lt"/>
        </a:defRPr>
      </a:lvl4pPr>
      <a:lvl5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rgbClr val="717171"/>
          </a:solidFill>
          <a:latin typeface="+mn-lt"/>
        </a:defRPr>
      </a:lvl5pPr>
      <a:lvl6pPr marL="457200" algn="l" defTabSz="814388" rtl="0" fontAlgn="base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rgbClr val="717171"/>
          </a:solidFill>
          <a:latin typeface="+mn-lt"/>
        </a:defRPr>
      </a:lvl6pPr>
      <a:lvl7pPr marL="914400" algn="l" defTabSz="814388" rtl="0" fontAlgn="base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rgbClr val="717171"/>
          </a:solidFill>
          <a:latin typeface="+mn-lt"/>
        </a:defRPr>
      </a:lvl7pPr>
      <a:lvl8pPr marL="1371600" algn="l" defTabSz="814388" rtl="0" fontAlgn="base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rgbClr val="717171"/>
          </a:solidFill>
          <a:latin typeface="+mn-lt"/>
        </a:defRPr>
      </a:lvl8pPr>
      <a:lvl9pPr marL="1828800" algn="l" defTabSz="814388" rtl="0" fontAlgn="base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rgbClr val="717171"/>
          </a:solidFill>
          <a:latin typeface="+mn-lt"/>
        </a:defRPr>
      </a:lvl9pPr>
    </p:bodyStyle>
    <p:otherStyle>
      <a:defPPr>
        <a:defRPr lang="uk-U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157655" y="457200"/>
            <a:ext cx="8828690" cy="472966"/>
          </a:xfrm>
        </p:spPr>
        <p:txBody>
          <a:bodyPr/>
          <a:lstStyle/>
          <a:p>
            <a:pPr algn="ctr" eaLnBrk="1" hangingPunct="1"/>
            <a:r>
              <a:rPr lang="uk-UA" altLang="uk-UA" sz="3200" dirty="0" smtClean="0"/>
              <a:t>Функції і протоколи</a:t>
            </a:r>
            <a:r>
              <a:rPr lang="en-US" altLang="uk-UA" sz="3200" dirty="0" smtClean="0"/>
              <a:t> </a:t>
            </a:r>
            <a:r>
              <a:rPr lang="uk-UA" altLang="uk-UA" sz="3200" dirty="0" smtClean="0"/>
              <a:t>транспортного рівн</a:t>
            </a:r>
            <a:r>
              <a:rPr lang="uk-UA" altLang="uk-UA" dirty="0" smtClean="0"/>
              <a:t>я</a:t>
            </a:r>
            <a:r>
              <a:rPr lang="uk-UA" altLang="uk-UA" sz="3200" dirty="0" smtClean="0"/>
              <a:t> </a:t>
            </a:r>
            <a:endParaRPr lang="en-US" altLang="uk-UA" sz="3200" dirty="0" smtClean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55638" y="1040524"/>
            <a:ext cx="7940675" cy="5471401"/>
          </a:xfrm>
        </p:spPr>
        <p:txBody>
          <a:bodyPr/>
          <a:lstStyle/>
          <a:p>
            <a:pPr marL="457200" indent="-457200">
              <a:lnSpc>
                <a:spcPct val="85000"/>
              </a:lnSpc>
            </a:pPr>
            <a:r>
              <a:rPr lang="uk-UA" altLang="uk-UA" dirty="0" smtClean="0"/>
              <a:t>Роль транспортного рівня в мережах передачі даних</a:t>
            </a:r>
          </a:p>
          <a:p>
            <a:pPr marL="457200" indent="-457200">
              <a:lnSpc>
                <a:spcPct val="85000"/>
              </a:lnSpc>
            </a:pPr>
            <a:r>
              <a:rPr lang="uk-UA" altLang="uk-UA" dirty="0" smtClean="0"/>
              <a:t>Протоколи </a:t>
            </a:r>
            <a:r>
              <a:rPr lang="en-US" altLang="uk-UA" dirty="0" smtClean="0"/>
              <a:t>TCP </a:t>
            </a:r>
            <a:r>
              <a:rPr lang="uk-UA" altLang="uk-UA" dirty="0" smtClean="0"/>
              <a:t>та </a:t>
            </a:r>
            <a:r>
              <a:rPr lang="en-US" altLang="uk-UA" dirty="0" smtClean="0"/>
              <a:t>UDP</a:t>
            </a:r>
            <a:endParaRPr lang="uk-UA" altLang="uk-UA" dirty="0" smtClean="0"/>
          </a:p>
          <a:p>
            <a:pPr marL="457200" indent="-457200">
              <a:lnSpc>
                <a:spcPct val="85000"/>
              </a:lnSpc>
            </a:pPr>
            <a:r>
              <a:rPr lang="uk-UA" altLang="uk-UA" dirty="0" smtClean="0"/>
              <a:t>Порти та їх використання</a:t>
            </a:r>
          </a:p>
          <a:p>
            <a:pPr marL="457200" indent="-457200">
              <a:lnSpc>
                <a:spcPct val="85000"/>
              </a:lnSpc>
            </a:pPr>
            <a:r>
              <a:rPr lang="uk-UA" altLang="uk-UA" dirty="0" smtClean="0"/>
              <a:t>Встановлення </a:t>
            </a:r>
            <a:r>
              <a:rPr lang="en-US" altLang="uk-UA" dirty="0"/>
              <a:t>TCP </a:t>
            </a:r>
            <a:r>
              <a:rPr lang="uk-UA" altLang="uk-UA" dirty="0" smtClean="0"/>
              <a:t>сесії </a:t>
            </a:r>
            <a:endParaRPr lang="uk-UA" altLang="uk-UA" dirty="0"/>
          </a:p>
          <a:p>
            <a:pPr marL="457200" indent="-457200">
              <a:lnSpc>
                <a:spcPct val="85000"/>
              </a:lnSpc>
            </a:pPr>
            <a:r>
              <a:rPr lang="uk-UA" altLang="uk-UA" dirty="0" smtClean="0"/>
              <a:t>Негарантована доставка по протоколу </a:t>
            </a:r>
            <a:r>
              <a:rPr lang="en-US" altLang="uk-UA" dirty="0" smtClean="0"/>
              <a:t>UDP </a:t>
            </a:r>
            <a:endParaRPr lang="uk-UA" altLang="uk-UA" dirty="0" smtClean="0"/>
          </a:p>
          <a:p>
            <a:pPr marL="457200" indent="-457200">
              <a:lnSpc>
                <a:spcPct val="85000"/>
              </a:lnSpc>
            </a:pPr>
            <a:r>
              <a:rPr lang="uk-UA" altLang="uk-UA" dirty="0" smtClean="0"/>
              <a:t>Аналіз застосування та використання механізмів забезпечення надійності</a:t>
            </a:r>
          </a:p>
          <a:p>
            <a:pPr marL="457200" indent="-457200">
              <a:lnSpc>
                <a:spcPct val="85000"/>
              </a:lnSpc>
            </a:pPr>
            <a:r>
              <a:rPr lang="uk-UA" altLang="uk-UA" dirty="0" smtClean="0"/>
              <a:t>Аналіз застосування та використання механізмів </a:t>
            </a:r>
            <a:r>
              <a:rPr lang="uk-UA" altLang="uk-UA" dirty="0" err="1" smtClean="0"/>
              <a:t>реасемблювання</a:t>
            </a:r>
            <a:r>
              <a:rPr lang="uk-UA" altLang="uk-UA" dirty="0" smtClean="0"/>
              <a:t> та повторної передачі</a:t>
            </a:r>
          </a:p>
          <a:p>
            <a:pPr marL="457200" indent="-457200">
              <a:lnSpc>
                <a:spcPct val="85000"/>
              </a:lnSpc>
            </a:pPr>
            <a:r>
              <a:rPr lang="uk-UA" altLang="uk-UA" dirty="0" smtClean="0"/>
              <a:t>Порівняння клієнтів і серверів та їх взаємодія в мережі</a:t>
            </a:r>
          </a:p>
          <a:p>
            <a:pPr marL="457200" indent="-457200">
              <a:lnSpc>
                <a:spcPct val="85000"/>
              </a:lnSpc>
            </a:pPr>
            <a:r>
              <a:rPr lang="en-US" altLang="uk-UA" dirty="0" smtClean="0"/>
              <a:t>Peer-to-Peer </a:t>
            </a:r>
            <a:r>
              <a:rPr lang="uk-UA" altLang="uk-UA" dirty="0" smtClean="0"/>
              <a:t>взаємодія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>
          <a:xfrm>
            <a:off x="409575" y="420688"/>
            <a:ext cx="8145463" cy="838200"/>
          </a:xfrm>
        </p:spPr>
        <p:txBody>
          <a:bodyPr/>
          <a:lstStyle/>
          <a:p>
            <a:pPr eaLnBrk="1" hangingPunct="1">
              <a:defRPr/>
            </a:pPr>
            <a:r>
              <a:rPr lang="uk-UA" dirty="0" smtClean="0"/>
              <a:t>Надійність </a:t>
            </a:r>
            <a:r>
              <a:rPr lang="uk-UA" dirty="0"/>
              <a:t>транспортного </a:t>
            </a:r>
            <a:r>
              <a:rPr lang="uk-UA" dirty="0" smtClean="0"/>
              <a:t>рівня</a:t>
            </a:r>
            <a:endParaRPr lang="en-US" dirty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11267" name="Rectangle 6"/>
          <p:cNvSpPr>
            <a:spLocks noGrp="1" noChangeArrowheads="1"/>
          </p:cNvSpPr>
          <p:nvPr>
            <p:ph idx="1"/>
          </p:nvPr>
        </p:nvSpPr>
        <p:spPr>
          <a:xfrm>
            <a:off x="612775" y="1473200"/>
            <a:ext cx="8216900" cy="5153025"/>
          </a:xfrm>
        </p:spPr>
        <p:txBody>
          <a:bodyPr/>
          <a:lstStyle/>
          <a:p>
            <a:pPr marL="381000" indent="-381000" algn="just" eaLnBrk="1" hangingPunct="1">
              <a:lnSpc>
                <a:spcPct val="75000"/>
              </a:lnSpc>
              <a:buNone/>
            </a:pPr>
            <a:r>
              <a:rPr lang="uk-UA" dirty="0" smtClean="0"/>
              <a:t>Програми мають різні вимоги щодо надійності передачі</a:t>
            </a:r>
          </a:p>
          <a:p>
            <a:pPr marL="381000" indent="-381000" eaLnBrk="1" hangingPunct="1">
              <a:lnSpc>
                <a:spcPct val="75000"/>
              </a:lnSpc>
              <a:buNone/>
            </a:pPr>
            <a:r>
              <a:rPr lang="uk-UA" dirty="0" smtClean="0"/>
              <a:t>TCP/IP визначає два протоколи транспортного рівня:</a:t>
            </a:r>
            <a:endParaRPr lang="uk-UA" altLang="uk-UA" dirty="0" smtClean="0"/>
          </a:p>
          <a:p>
            <a:pPr marL="381000" indent="-381000" eaLnBrk="1" hangingPunct="1">
              <a:lnSpc>
                <a:spcPct val="75000"/>
              </a:lnSpc>
              <a:buFont typeface="Wingdings" pitchFamily="2" charset="2"/>
              <a:buNone/>
            </a:pPr>
            <a:r>
              <a:rPr lang="en-US" altLang="uk-UA" b="1" dirty="0" smtClean="0"/>
              <a:t>Transmission Control Protocol (TCP) </a:t>
            </a:r>
          </a:p>
          <a:p>
            <a:pPr marL="381000" indent="-381000" eaLnBrk="1" hangingPunct="1">
              <a:lnSpc>
                <a:spcPct val="75000"/>
              </a:lnSpc>
            </a:pPr>
            <a:r>
              <a:rPr lang="uk-UA" altLang="uk-UA" dirty="0" smtClean="0"/>
              <a:t>Забезпечує надійну доставку гарантуючи, що всі дані надходять до місця призначення. </a:t>
            </a:r>
          </a:p>
          <a:p>
            <a:pPr marL="381000" indent="-381000" eaLnBrk="1" hangingPunct="1">
              <a:lnSpc>
                <a:spcPct val="75000"/>
              </a:lnSpc>
            </a:pPr>
            <a:r>
              <a:rPr lang="uk-UA" altLang="uk-UA" dirty="0" smtClean="0"/>
              <a:t>Використовує підтвердження доставку та інші процеси, щоб гарантувати доставку </a:t>
            </a:r>
          </a:p>
          <a:p>
            <a:pPr marL="381000" indent="-381000" eaLnBrk="1" hangingPunct="1">
              <a:lnSpc>
                <a:spcPct val="75000"/>
              </a:lnSpc>
            </a:pPr>
            <a:r>
              <a:rPr lang="uk-UA" altLang="uk-UA" dirty="0" smtClean="0"/>
              <a:t>Створює більше накладних витрат </a:t>
            </a:r>
            <a:r>
              <a:rPr lang="en-US" altLang="uk-UA" dirty="0" smtClean="0"/>
              <a:t>(overhead)</a:t>
            </a:r>
          </a:p>
          <a:p>
            <a:pPr marL="381000" indent="-381000" eaLnBrk="1" hangingPunct="1">
              <a:lnSpc>
                <a:spcPct val="75000"/>
              </a:lnSpc>
              <a:buFont typeface="Wingdings" pitchFamily="2" charset="2"/>
              <a:buNone/>
            </a:pPr>
            <a:r>
              <a:rPr lang="en-US" altLang="uk-UA" b="1" dirty="0" smtClean="0"/>
              <a:t>User Datagram Protocol (UDP)</a:t>
            </a:r>
          </a:p>
          <a:p>
            <a:pPr marL="381000" indent="-381000" eaLnBrk="1" hangingPunct="1">
              <a:lnSpc>
                <a:spcPct val="75000"/>
              </a:lnSpc>
            </a:pPr>
            <a:r>
              <a:rPr lang="uk-UA" altLang="uk-UA" dirty="0" smtClean="0"/>
              <a:t>Забезпечує тільки основні функції для доставки без гарантування надійності </a:t>
            </a:r>
          </a:p>
          <a:p>
            <a:pPr marL="381000" indent="-381000" eaLnBrk="1" hangingPunct="1">
              <a:lnSpc>
                <a:spcPct val="75000"/>
              </a:lnSpc>
            </a:pPr>
            <a:r>
              <a:rPr lang="uk-UA" altLang="uk-UA" dirty="0" smtClean="0"/>
              <a:t>менше накладних витрат</a:t>
            </a: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uk-UA" altLang="uk-UA" smtClean="0"/>
              <a:t>Протоколи транспортного рівня</a:t>
            </a:r>
            <a:endParaRPr lang="en-US" altLang="uk-UA" smtClean="0"/>
          </a:p>
        </p:txBody>
      </p:sp>
      <p:sp>
        <p:nvSpPr>
          <p:cNvPr id="409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55638" y="1392238"/>
            <a:ext cx="7940675" cy="5076825"/>
          </a:xfrm>
        </p:spPr>
        <p:txBody>
          <a:bodyPr/>
          <a:lstStyle/>
          <a:p>
            <a:r>
              <a:rPr lang="uk-UA" altLang="uk-UA" smtClean="0"/>
              <a:t>Відмінності між протоколами з підтвердженням та без підтвердження</a:t>
            </a:r>
            <a:endParaRPr lang="en-US" altLang="uk-UA" smtClean="0"/>
          </a:p>
          <a:p>
            <a:pPr>
              <a:buFont typeface="Symbol" pitchFamily="18" charset="2"/>
              <a:buNone/>
            </a:pPr>
            <a:endParaRPr lang="en-US" altLang="uk-UA" smtClean="0"/>
          </a:p>
          <a:p>
            <a:endParaRPr lang="en-US" altLang="uk-UA" smtClean="0"/>
          </a:p>
        </p:txBody>
      </p:sp>
      <p:pic>
        <p:nvPicPr>
          <p:cNvPr id="40964" name="Picture 4" descr="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7988" y="2217738"/>
            <a:ext cx="6789737" cy="4421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13424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uk-UA" altLang="uk-UA" smtClean="0"/>
              <a:t>Протоколи транспортного рівня</a:t>
            </a:r>
            <a:endParaRPr lang="en-US" altLang="uk-UA" smtClean="0"/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55638" y="1392238"/>
            <a:ext cx="7940675" cy="5076825"/>
          </a:xfrm>
        </p:spPr>
        <p:txBody>
          <a:bodyPr/>
          <a:lstStyle/>
          <a:p>
            <a:r>
              <a:rPr lang="uk-UA" altLang="uk-UA" smtClean="0"/>
              <a:t>Основні характеристики протоколів </a:t>
            </a:r>
            <a:r>
              <a:rPr lang="en-US" altLang="uk-UA" smtClean="0"/>
              <a:t>UDP </a:t>
            </a:r>
            <a:r>
              <a:rPr lang="uk-UA" altLang="uk-UA" smtClean="0"/>
              <a:t>та </a:t>
            </a:r>
            <a:r>
              <a:rPr lang="en-US" altLang="uk-UA" smtClean="0"/>
              <a:t>TCP</a:t>
            </a:r>
          </a:p>
        </p:txBody>
      </p:sp>
      <p:pic>
        <p:nvPicPr>
          <p:cNvPr id="3994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125" y="2130425"/>
            <a:ext cx="6403975" cy="4300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03279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>
          <a:xfrm>
            <a:off x="409575" y="420688"/>
            <a:ext cx="8145463" cy="838200"/>
          </a:xfrm>
        </p:spPr>
        <p:txBody>
          <a:bodyPr/>
          <a:lstStyle/>
          <a:p>
            <a:pPr eaLnBrk="1" hangingPunct="1">
              <a:defRPr/>
            </a:pPr>
            <a:r>
              <a:rPr lang="en-US" sz="1800" dirty="0" smtClean="0"/>
              <a:t>Introducing TCP and UDP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dirty="0" smtClean="0">
                <a:solidFill>
                  <a:schemeClr val="accent5">
                    <a:lumMod val="75000"/>
                  </a:schemeClr>
                </a:solidFill>
                <a:cs typeface="Arial" pitchFamily="34" charset="0"/>
              </a:rPr>
              <a:t>Introducing TCP</a:t>
            </a:r>
            <a:endParaRPr lang="en-US" dirty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12291" name="Rectangle 6"/>
          <p:cNvSpPr>
            <a:spLocks noGrp="1" noChangeArrowheads="1"/>
          </p:cNvSpPr>
          <p:nvPr>
            <p:ph idx="1"/>
          </p:nvPr>
        </p:nvSpPr>
        <p:spPr>
          <a:xfrm>
            <a:off x="627063" y="1487488"/>
            <a:ext cx="8216900" cy="5153025"/>
          </a:xfrm>
        </p:spPr>
        <p:txBody>
          <a:bodyPr/>
          <a:lstStyle/>
          <a:p>
            <a:pPr marL="381000" indent="-381000" eaLnBrk="1" hangingPunct="1">
              <a:lnSpc>
                <a:spcPct val="75000"/>
              </a:lnSpc>
              <a:buFont typeface="Wingdings" pitchFamily="2" charset="2"/>
              <a:buNone/>
            </a:pPr>
            <a:r>
              <a:rPr lang="en-US" altLang="uk-UA" sz="2000" b="1" smtClean="0"/>
              <a:t>Transmission Control Protocol (TCP) </a:t>
            </a:r>
          </a:p>
          <a:p>
            <a:pPr marL="381000" indent="-381000" eaLnBrk="1" hangingPunct="1">
              <a:lnSpc>
                <a:spcPct val="75000"/>
              </a:lnSpc>
            </a:pPr>
            <a:r>
              <a:rPr lang="en-US" altLang="ja-JP" sz="2000" smtClean="0">
                <a:ea typeface="ＭＳ Ｐゴシック" pitchFamily="34" charset="-128"/>
              </a:rPr>
              <a:t>RFC 793</a:t>
            </a:r>
          </a:p>
          <a:p>
            <a:pPr marL="381000" indent="-381000" eaLnBrk="1" hangingPunct="1">
              <a:lnSpc>
                <a:spcPct val="75000"/>
              </a:lnSpc>
            </a:pPr>
            <a:r>
              <a:rPr lang="en-US" altLang="ja-JP" sz="2000" smtClean="0">
                <a:ea typeface="ＭＳ Ｐゴシック" pitchFamily="34" charset="-128"/>
              </a:rPr>
              <a:t>Connection-oriented – creating a session between source and destination</a:t>
            </a:r>
          </a:p>
          <a:p>
            <a:pPr marL="381000" indent="-381000" eaLnBrk="1" hangingPunct="1">
              <a:lnSpc>
                <a:spcPct val="75000"/>
              </a:lnSpc>
            </a:pPr>
            <a:r>
              <a:rPr lang="en-US" altLang="ja-JP" sz="2000" smtClean="0">
                <a:ea typeface="ＭＳ Ｐゴシック" pitchFamily="34" charset="-128"/>
              </a:rPr>
              <a:t>Reliable delivery – retransmitting lost or corrupt data</a:t>
            </a:r>
          </a:p>
          <a:p>
            <a:pPr marL="381000" indent="-381000" eaLnBrk="1" hangingPunct="1">
              <a:lnSpc>
                <a:spcPct val="75000"/>
              </a:lnSpc>
            </a:pPr>
            <a:r>
              <a:rPr lang="en-US" altLang="ja-JP" sz="2000" smtClean="0">
                <a:ea typeface="ＭＳ Ｐゴシック" pitchFamily="34" charset="-128"/>
              </a:rPr>
              <a:t>Ordered data reconstruction – numbering and sequencing of segments</a:t>
            </a:r>
          </a:p>
          <a:p>
            <a:pPr marL="381000" indent="-381000" eaLnBrk="1" hangingPunct="1">
              <a:lnSpc>
                <a:spcPct val="75000"/>
              </a:lnSpc>
            </a:pPr>
            <a:r>
              <a:rPr lang="en-US" altLang="ja-JP" sz="2000" smtClean="0">
                <a:ea typeface="ＭＳ Ｐゴシック" pitchFamily="34" charset="-128"/>
              </a:rPr>
              <a:t>Flow control  - regulating the amount of data transmitted</a:t>
            </a:r>
          </a:p>
          <a:p>
            <a:pPr marL="381000" indent="-381000" eaLnBrk="1" hangingPunct="1">
              <a:lnSpc>
                <a:spcPct val="75000"/>
              </a:lnSpc>
            </a:pPr>
            <a:r>
              <a:rPr lang="en-US" altLang="ja-JP" sz="2000" smtClean="0">
                <a:ea typeface="ＭＳ Ｐゴシック" pitchFamily="34" charset="-128"/>
              </a:rPr>
              <a:t>Stateful protocol – keeping track of the session</a:t>
            </a: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>
          <a:xfrm>
            <a:off x="409575" y="420688"/>
            <a:ext cx="8145463" cy="838200"/>
          </a:xfrm>
        </p:spPr>
        <p:txBody>
          <a:bodyPr/>
          <a:lstStyle/>
          <a:p>
            <a:pPr eaLnBrk="1" hangingPunct="1">
              <a:defRPr/>
            </a:pPr>
            <a:r>
              <a:rPr lang="en-US" sz="1800" dirty="0" smtClean="0"/>
              <a:t>Introducing TCP and UDP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dirty="0" smtClean="0">
                <a:solidFill>
                  <a:schemeClr val="accent5">
                    <a:lumMod val="75000"/>
                  </a:schemeClr>
                </a:solidFill>
                <a:cs typeface="Arial" pitchFamily="34" charset="0"/>
              </a:rPr>
              <a:t>Introducing UDP</a:t>
            </a:r>
            <a:endParaRPr lang="en-US" dirty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7171" name="Rectangle 6"/>
          <p:cNvSpPr>
            <a:spLocks noGrp="1" noChangeArrowheads="1"/>
          </p:cNvSpPr>
          <p:nvPr>
            <p:ph idx="1"/>
          </p:nvPr>
        </p:nvSpPr>
        <p:spPr>
          <a:xfrm>
            <a:off x="655638" y="1501775"/>
            <a:ext cx="4060825" cy="4884738"/>
          </a:xfrm>
        </p:spPr>
        <p:txBody>
          <a:bodyPr/>
          <a:lstStyle/>
          <a:p>
            <a:pPr marL="381000" indent="-381000" eaLnBrk="1" hangingPunct="1">
              <a:lnSpc>
                <a:spcPct val="75000"/>
              </a:lnSpc>
              <a:buFont typeface="Wingdings" pitchFamily="2" charset="2"/>
              <a:buNone/>
              <a:defRPr/>
            </a:pPr>
            <a:r>
              <a:rPr lang="en-US" sz="2000" b="1" dirty="0" smtClean="0"/>
              <a:t>User Datagram Protocol (UDP)</a:t>
            </a:r>
            <a:r>
              <a:rPr lang="en-US" sz="2000" dirty="0" smtClean="0"/>
              <a:t> </a:t>
            </a:r>
          </a:p>
          <a:p>
            <a:pPr>
              <a:defRPr/>
            </a:pPr>
            <a:r>
              <a:rPr lang="en-US" sz="2000" dirty="0" smtClean="0"/>
              <a:t>RFC 768</a:t>
            </a:r>
          </a:p>
          <a:p>
            <a:pPr>
              <a:defRPr/>
            </a:pPr>
            <a:r>
              <a:rPr lang="en-US" sz="2000" dirty="0" smtClean="0"/>
              <a:t>Connectionless</a:t>
            </a:r>
          </a:p>
          <a:p>
            <a:pPr>
              <a:defRPr/>
            </a:pPr>
            <a:r>
              <a:rPr lang="en-US" sz="2000" dirty="0" smtClean="0"/>
              <a:t>Unreliable delivery</a:t>
            </a:r>
          </a:p>
          <a:p>
            <a:pPr>
              <a:defRPr/>
            </a:pPr>
            <a:r>
              <a:rPr lang="en-US" sz="2000" dirty="0" smtClean="0"/>
              <a:t>No ordered data reconstruction</a:t>
            </a:r>
          </a:p>
          <a:p>
            <a:pPr>
              <a:defRPr/>
            </a:pPr>
            <a:r>
              <a:rPr lang="en-US" sz="2000" dirty="0" smtClean="0"/>
              <a:t>No flow control</a:t>
            </a:r>
          </a:p>
          <a:p>
            <a:pPr>
              <a:defRPr/>
            </a:pPr>
            <a:r>
              <a:rPr lang="en-US" sz="2000" dirty="0" smtClean="0"/>
              <a:t>Stateless protocol</a:t>
            </a:r>
          </a:p>
          <a:p>
            <a:pPr>
              <a:buFont typeface="Wingdings" pitchFamily="2" charset="2"/>
              <a:buNone/>
              <a:defRPr/>
            </a:pPr>
            <a:r>
              <a:rPr lang="en-US" sz="2000" dirty="0" smtClean="0"/>
              <a:t>Applications that use UDP:</a:t>
            </a:r>
          </a:p>
          <a:p>
            <a:pPr>
              <a:defRPr/>
            </a:pPr>
            <a:r>
              <a:rPr lang="en-US" sz="2000" dirty="0" smtClean="0"/>
              <a:t>Domain Name System (DNS)</a:t>
            </a:r>
          </a:p>
          <a:p>
            <a:pPr>
              <a:defRPr/>
            </a:pPr>
            <a:r>
              <a:rPr lang="en-US" sz="2000" dirty="0" smtClean="0"/>
              <a:t>Video Streaming</a:t>
            </a:r>
          </a:p>
          <a:p>
            <a:pPr>
              <a:defRPr/>
            </a:pPr>
            <a:r>
              <a:rPr lang="en-US" sz="2000" dirty="0" smtClean="0"/>
              <a:t>Voice over IP (VoIP)</a:t>
            </a:r>
          </a:p>
          <a:p>
            <a:pPr marL="381000" indent="-381000" eaLnBrk="1" hangingPunct="1">
              <a:lnSpc>
                <a:spcPct val="75000"/>
              </a:lnSpc>
              <a:defRPr/>
            </a:pPr>
            <a:endParaRPr lang="en-US" sz="2000" b="1" dirty="0" smtClean="0"/>
          </a:p>
          <a:p>
            <a:pPr marL="381000" indent="-381000" eaLnBrk="1" hangingPunct="1">
              <a:lnSpc>
                <a:spcPct val="75000"/>
              </a:lnSpc>
              <a:buFont typeface="Wingdings" pitchFamily="2" charset="2"/>
              <a:buNone/>
              <a:defRPr/>
            </a:pPr>
            <a:endParaRPr lang="en-US" altLang="ja-JP" sz="2000" dirty="0" smtClean="0">
              <a:ea typeface="ＭＳ Ｐゴシック" pitchFamily="34" charset="-128"/>
            </a:endParaRPr>
          </a:p>
        </p:txBody>
      </p:sp>
      <p:pic>
        <p:nvPicPr>
          <p:cNvPr id="1331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202" t="31712" r="14439" b="23312"/>
          <a:stretch>
            <a:fillRect/>
          </a:stretch>
        </p:blipFill>
        <p:spPr bwMode="auto">
          <a:xfrm>
            <a:off x="4748213" y="2192338"/>
            <a:ext cx="4105275" cy="3714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2225" y="2384425"/>
            <a:ext cx="6537325" cy="4243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1987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uk-UA" altLang="uk-UA" smtClean="0"/>
              <a:t>Протоколи транспортного рівня</a:t>
            </a:r>
            <a:endParaRPr lang="en-US" altLang="uk-UA" smtClean="0"/>
          </a:p>
        </p:txBody>
      </p:sp>
      <p:sp>
        <p:nvSpPr>
          <p:cNvPr id="41988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655638" y="1392238"/>
            <a:ext cx="7940675" cy="5076825"/>
          </a:xfrm>
        </p:spPr>
        <p:txBody>
          <a:bodyPr/>
          <a:lstStyle/>
          <a:p>
            <a:r>
              <a:rPr lang="uk-UA" altLang="uk-UA" smtClean="0"/>
              <a:t>Номери портів в протоколах </a:t>
            </a:r>
            <a:r>
              <a:rPr lang="en-US" altLang="uk-UA" smtClean="0"/>
              <a:t>TCP </a:t>
            </a:r>
            <a:r>
              <a:rPr lang="uk-UA" altLang="uk-UA" smtClean="0"/>
              <a:t>та </a:t>
            </a:r>
            <a:r>
              <a:rPr lang="en-US" altLang="uk-UA" smtClean="0"/>
              <a:t>UDP</a:t>
            </a:r>
            <a:r>
              <a:rPr lang="uk-UA" altLang="uk-UA" smtClean="0"/>
              <a:t> </a:t>
            </a:r>
            <a:endParaRPr lang="en-US" altLang="uk-UA" smtClean="0"/>
          </a:p>
        </p:txBody>
      </p:sp>
    </p:spTree>
    <p:extLst>
      <p:ext uri="{BB962C8B-B14F-4D97-AF65-F5344CB8AC3E}">
        <p14:creationId xmlns:p14="http://schemas.microsoft.com/office/powerpoint/2010/main" val="1411973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uk-UA" altLang="uk-UA" smtClean="0"/>
              <a:t>Номери портів</a:t>
            </a:r>
            <a:endParaRPr lang="en-US" altLang="uk-UA" smtClean="0"/>
          </a:p>
        </p:txBody>
      </p:sp>
      <p:sp>
        <p:nvSpPr>
          <p:cNvPr id="430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55638" y="1392238"/>
            <a:ext cx="7940675" cy="5076825"/>
          </a:xfrm>
        </p:spPr>
        <p:txBody>
          <a:bodyPr/>
          <a:lstStyle/>
          <a:p>
            <a:r>
              <a:rPr lang="uk-UA" altLang="uk-UA" smtClean="0"/>
              <a:t>Функції портів</a:t>
            </a:r>
            <a:endParaRPr lang="en-US" altLang="uk-UA" smtClean="0"/>
          </a:p>
          <a:p>
            <a:pPr>
              <a:buFont typeface="Symbol" pitchFamily="18" charset="2"/>
              <a:buChar char=""/>
            </a:pPr>
            <a:endParaRPr lang="en-US" altLang="uk-UA" smtClean="0"/>
          </a:p>
          <a:p>
            <a:pPr>
              <a:buFont typeface="Symbol" pitchFamily="18" charset="2"/>
              <a:buNone/>
            </a:pPr>
            <a:endParaRPr lang="en-US" altLang="uk-UA" smtClean="0"/>
          </a:p>
          <a:p>
            <a:endParaRPr lang="en-US" altLang="uk-UA" smtClean="0"/>
          </a:p>
        </p:txBody>
      </p:sp>
      <p:pic>
        <p:nvPicPr>
          <p:cNvPr id="43012" name="Picture 4" descr="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250" y="1871663"/>
            <a:ext cx="7485063" cy="449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90249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>
          <a:xfrm>
            <a:off x="633413" y="292100"/>
            <a:ext cx="8145462" cy="596900"/>
          </a:xfrm>
        </p:spPr>
        <p:txBody>
          <a:bodyPr/>
          <a:lstStyle/>
          <a:p>
            <a:pPr eaLnBrk="1" hangingPunct="1"/>
            <a:r>
              <a:rPr lang="uk-UA" altLang="uk-UA" dirty="0" smtClean="0"/>
              <a:t>Номери портів</a:t>
            </a:r>
            <a:endParaRPr lang="en-US" altLang="uk-UA" dirty="0" smtClean="0"/>
          </a:p>
        </p:txBody>
      </p:sp>
      <p:sp>
        <p:nvSpPr>
          <p:cNvPr id="44035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655638" y="920750"/>
            <a:ext cx="7940675" cy="4432300"/>
          </a:xfrm>
        </p:spPr>
        <p:txBody>
          <a:bodyPr/>
          <a:lstStyle/>
          <a:p>
            <a:r>
              <a:rPr lang="en-US" altLang="uk-UA" smtClean="0"/>
              <a:t>“</a:t>
            </a:r>
            <a:r>
              <a:rPr lang="uk-UA" altLang="uk-UA" smtClean="0"/>
              <a:t>Добре відомі</a:t>
            </a:r>
            <a:r>
              <a:rPr lang="en-US" altLang="uk-UA" smtClean="0"/>
              <a:t>”</a:t>
            </a:r>
            <a:r>
              <a:rPr lang="uk-UA" altLang="uk-UA" smtClean="0"/>
              <a:t> порти</a:t>
            </a:r>
            <a:endParaRPr lang="en-US" altLang="uk-UA" smtClean="0"/>
          </a:p>
          <a:p>
            <a:r>
              <a:rPr lang="uk-UA" altLang="uk-UA" smtClean="0"/>
              <a:t>Зареєстровані порти</a:t>
            </a:r>
            <a:endParaRPr lang="en-US" altLang="uk-UA" smtClean="0"/>
          </a:p>
          <a:p>
            <a:r>
              <a:rPr lang="uk-UA" altLang="uk-UA" smtClean="0"/>
              <a:t>Приватні порти</a:t>
            </a:r>
          </a:p>
        </p:txBody>
      </p:sp>
      <p:pic>
        <p:nvPicPr>
          <p:cNvPr id="44036" name="Picture 7" descr="L_TKSM_6_port_number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400" y="2403475"/>
            <a:ext cx="8181975" cy="429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39180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>
          <a:xfrm>
            <a:off x="409575" y="420688"/>
            <a:ext cx="8145463" cy="838200"/>
          </a:xfrm>
        </p:spPr>
        <p:txBody>
          <a:bodyPr/>
          <a:lstStyle/>
          <a:p>
            <a:pPr eaLnBrk="1" hangingPunct="1">
              <a:defRPr/>
            </a:pPr>
            <a:r>
              <a:rPr lang="uk-UA" altLang="uk-UA" sz="2800" dirty="0"/>
              <a:t>Номери портів</a:t>
            </a:r>
            <a:endParaRPr lang="en-US" dirty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pic>
        <p:nvPicPr>
          <p:cNvPr id="1638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333" t="62650" r="16983" b="20287"/>
          <a:stretch>
            <a:fillRect/>
          </a:stretch>
        </p:blipFill>
        <p:spPr bwMode="auto">
          <a:xfrm>
            <a:off x="2032000" y="2153569"/>
            <a:ext cx="4429125" cy="1363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9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442" t="62650" r="16869" b="23660"/>
          <a:stretch>
            <a:fillRect/>
          </a:stretch>
        </p:blipFill>
        <p:spPr bwMode="auto">
          <a:xfrm>
            <a:off x="2032000" y="3633119"/>
            <a:ext cx="4456113" cy="1122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90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442" t="62848" r="16980" b="25446"/>
          <a:stretch>
            <a:fillRect/>
          </a:stretch>
        </p:blipFill>
        <p:spPr bwMode="auto">
          <a:xfrm>
            <a:off x="2017713" y="4868194"/>
            <a:ext cx="4456112" cy="873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>
          <a:xfrm>
            <a:off x="409575" y="420688"/>
            <a:ext cx="8145463" cy="838200"/>
          </a:xfrm>
        </p:spPr>
        <p:txBody>
          <a:bodyPr/>
          <a:lstStyle/>
          <a:p>
            <a:pPr eaLnBrk="1" hangingPunct="1">
              <a:defRPr/>
            </a:pP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1800" dirty="0" smtClean="0"/>
              <a:t>Introducing TCP and UDP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TCP and UDP Port Addressing</a:t>
            </a:r>
            <a:endParaRPr lang="en-US" dirty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17411" name="Content Placeholder 6"/>
          <p:cNvSpPr>
            <a:spLocks noGrp="1"/>
          </p:cNvSpPr>
          <p:nvPr>
            <p:ph idx="1"/>
          </p:nvPr>
        </p:nvSpPr>
        <p:spPr>
          <a:xfrm>
            <a:off x="582613" y="1608138"/>
            <a:ext cx="7940675" cy="3571875"/>
          </a:xfrm>
        </p:spPr>
        <p:txBody>
          <a:bodyPr/>
          <a:lstStyle/>
          <a:p>
            <a:pPr>
              <a:buFont typeface="Wingdings" pitchFamily="2" charset="2"/>
              <a:buNone/>
            </a:pPr>
            <a:r>
              <a:rPr lang="en-US" altLang="uk-UA" b="1" smtClean="0"/>
              <a:t>Netstat</a:t>
            </a:r>
          </a:p>
          <a:p>
            <a:r>
              <a:rPr lang="en-US" altLang="uk-UA" smtClean="0"/>
              <a:t>Used to examine TCP connections that are open and running on a networked host</a:t>
            </a:r>
          </a:p>
        </p:txBody>
      </p:sp>
      <p:pic>
        <p:nvPicPr>
          <p:cNvPr id="1741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749" t="38492" r="15666" b="27975"/>
          <a:stretch>
            <a:fillRect/>
          </a:stretch>
        </p:blipFill>
        <p:spPr bwMode="auto">
          <a:xfrm>
            <a:off x="1916113" y="3251200"/>
            <a:ext cx="5224462" cy="276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/>
          <p:cNvSpPr>
            <a:spLocks noGrp="1"/>
          </p:cNvSpPr>
          <p:nvPr>
            <p:ph type="title"/>
          </p:nvPr>
        </p:nvSpPr>
        <p:spPr>
          <a:xfrm>
            <a:off x="655638" y="283779"/>
            <a:ext cx="8145462" cy="838200"/>
          </a:xfrm>
        </p:spPr>
        <p:txBody>
          <a:bodyPr/>
          <a:lstStyle/>
          <a:p>
            <a:pPr algn="ctr" eaLnBrk="1" hangingPunct="1"/>
            <a:r>
              <a:rPr lang="uk-UA" altLang="uk-UA" dirty="0" smtClean="0"/>
              <a:t>Роль транспортного рівня</a:t>
            </a:r>
            <a:endParaRPr lang="en-US" altLang="uk-UA" dirty="0" smtClean="0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968" t="33807" r="12988" b="12698"/>
          <a:stretch>
            <a:fillRect/>
          </a:stretch>
        </p:blipFill>
        <p:spPr bwMode="auto">
          <a:xfrm>
            <a:off x="1450428" y="1213945"/>
            <a:ext cx="6892419" cy="53108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>
          <a:xfrm>
            <a:off x="409575" y="420688"/>
            <a:ext cx="8145463" cy="838200"/>
          </a:xfrm>
        </p:spPr>
        <p:txBody>
          <a:bodyPr/>
          <a:lstStyle/>
          <a:p>
            <a:pPr eaLnBrk="1" hangingPunct="1">
              <a:defRPr/>
            </a:pP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1800" dirty="0" smtClean="0"/>
              <a:t>TCP Communication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TCP Server Processes</a:t>
            </a:r>
            <a:endParaRPr lang="en-US" dirty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pic>
        <p:nvPicPr>
          <p:cNvPr id="1843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526" t="29509" r="16112" b="23413"/>
          <a:stretch>
            <a:fillRect/>
          </a:stretch>
        </p:blipFill>
        <p:spPr bwMode="auto">
          <a:xfrm>
            <a:off x="434975" y="1871663"/>
            <a:ext cx="4240213" cy="284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6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338" t="29480" r="15981" b="21429"/>
          <a:stretch>
            <a:fillRect/>
          </a:stretch>
        </p:blipFill>
        <p:spPr>
          <a:xfrm>
            <a:off x="4819650" y="1828800"/>
            <a:ext cx="3976688" cy="2989263"/>
          </a:xfrm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>
          <a:xfrm>
            <a:off x="395288" y="725488"/>
            <a:ext cx="8145462" cy="838200"/>
          </a:xfrm>
        </p:spPr>
        <p:txBody>
          <a:bodyPr/>
          <a:lstStyle/>
          <a:p>
            <a:pPr eaLnBrk="1" hangingPunct="1">
              <a:defRPr/>
            </a:pP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1800" dirty="0" smtClean="0"/>
              <a:t>TCP Communication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TCP Connection, Establishment and Termination</a:t>
            </a:r>
            <a:endParaRPr lang="en-US" dirty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19459" name="Content Placeholder 6"/>
          <p:cNvSpPr>
            <a:spLocks noGrp="1"/>
          </p:cNvSpPr>
          <p:nvPr>
            <p:ph idx="1"/>
          </p:nvPr>
        </p:nvSpPr>
        <p:spPr>
          <a:xfrm>
            <a:off x="582613" y="1608138"/>
            <a:ext cx="7940675" cy="4879975"/>
          </a:xfrm>
        </p:spPr>
        <p:txBody>
          <a:bodyPr/>
          <a:lstStyle/>
          <a:p>
            <a:pPr>
              <a:buFont typeface="Wingdings" pitchFamily="2" charset="2"/>
              <a:buNone/>
            </a:pPr>
            <a:r>
              <a:rPr lang="en-US" altLang="uk-UA" b="1" smtClean="0"/>
              <a:t>Three-Way Handshake</a:t>
            </a:r>
          </a:p>
          <a:p>
            <a:r>
              <a:rPr lang="en-US" altLang="uk-UA" smtClean="0"/>
              <a:t>Establishes that the destination device is present on the network.</a:t>
            </a:r>
          </a:p>
          <a:p>
            <a:r>
              <a:rPr lang="en-US" altLang="uk-UA" smtClean="0"/>
              <a:t>Verifies that the destination device has an active service and is accepting requests on the destination port number that the initiating client intends to use for the session.</a:t>
            </a:r>
          </a:p>
          <a:p>
            <a:r>
              <a:rPr lang="en-US" altLang="uk-UA" smtClean="0"/>
              <a:t>Informs the destination device that the source client intends to establish a communication session on that port number.</a:t>
            </a:r>
          </a:p>
          <a:p>
            <a:endParaRPr lang="en-US" altLang="uk-UA" smtClean="0"/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479425"/>
            <a:ext cx="8145463" cy="838200"/>
          </a:xfrm>
        </p:spPr>
        <p:txBody>
          <a:bodyPr/>
          <a:lstStyle/>
          <a:p>
            <a:pPr eaLnBrk="1" hangingPunct="1">
              <a:defRPr/>
            </a:pP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1800" dirty="0" smtClean="0"/>
              <a:t>TCP Communication  </a:t>
            </a:r>
            <a:r>
              <a:rPr lang="en-US" sz="1600" dirty="0" smtClean="0">
                <a:solidFill>
                  <a:srgbClr val="FF0000"/>
                </a:solidFill>
              </a:rPr>
              <a:t>NEED New Graphic for this and next two slides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TCP Three-Way Handshake – Step 1</a:t>
            </a:r>
            <a:endParaRPr lang="en-US" dirty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20483" name="Content Placeholder 6"/>
          <p:cNvSpPr>
            <a:spLocks noGrp="1"/>
          </p:cNvSpPr>
          <p:nvPr>
            <p:ph idx="1"/>
          </p:nvPr>
        </p:nvSpPr>
        <p:spPr>
          <a:xfrm>
            <a:off x="582613" y="1608138"/>
            <a:ext cx="7940675" cy="4879975"/>
          </a:xfrm>
        </p:spPr>
        <p:txBody>
          <a:bodyPr/>
          <a:lstStyle/>
          <a:p>
            <a:r>
              <a:rPr lang="en-US" altLang="uk-UA" b="1" smtClean="0"/>
              <a:t>Step 1: The initiating client requests a client-to-server communication session with the server.</a:t>
            </a:r>
            <a:endParaRPr lang="en-US" altLang="uk-UA" smtClean="0"/>
          </a:p>
        </p:txBody>
      </p:sp>
      <p:pic>
        <p:nvPicPr>
          <p:cNvPr id="20484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617" t="33333" r="16893" b="12103"/>
          <a:stretch>
            <a:fillRect/>
          </a:stretch>
        </p:blipFill>
        <p:spPr bwMode="auto">
          <a:xfrm>
            <a:off x="1973263" y="2525713"/>
            <a:ext cx="5138737" cy="3990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479425"/>
            <a:ext cx="8145463" cy="838200"/>
          </a:xfrm>
        </p:spPr>
        <p:txBody>
          <a:bodyPr/>
          <a:lstStyle/>
          <a:p>
            <a:pPr eaLnBrk="1" hangingPunct="1">
              <a:defRPr/>
            </a:pP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1800" dirty="0" smtClean="0"/>
              <a:t>TCP Communication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TCP Three-Way Handshake – Step 2</a:t>
            </a:r>
            <a:endParaRPr lang="en-US" dirty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21507" name="Content Placeholder 6"/>
          <p:cNvSpPr>
            <a:spLocks noGrp="1"/>
          </p:cNvSpPr>
          <p:nvPr>
            <p:ph idx="1"/>
          </p:nvPr>
        </p:nvSpPr>
        <p:spPr>
          <a:xfrm>
            <a:off x="568325" y="1565275"/>
            <a:ext cx="7940675" cy="4878388"/>
          </a:xfrm>
        </p:spPr>
        <p:txBody>
          <a:bodyPr/>
          <a:lstStyle/>
          <a:p>
            <a:r>
              <a:rPr lang="en-US" altLang="uk-UA" b="1" smtClean="0"/>
              <a:t>Step 2: The server acknowledges the client-to-server communication session and requests a server-to-client communication session</a:t>
            </a:r>
            <a:r>
              <a:rPr lang="en-US" altLang="uk-UA" smtClean="0"/>
              <a:t>.</a:t>
            </a:r>
          </a:p>
        </p:txBody>
      </p:sp>
      <p:pic>
        <p:nvPicPr>
          <p:cNvPr id="21508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11" t="33333" r="17674" b="12698"/>
          <a:stretch>
            <a:fillRect/>
          </a:stretch>
        </p:blipFill>
        <p:spPr bwMode="auto">
          <a:xfrm>
            <a:off x="2308225" y="2700338"/>
            <a:ext cx="4541838" cy="3946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479425"/>
            <a:ext cx="8145463" cy="838200"/>
          </a:xfrm>
        </p:spPr>
        <p:txBody>
          <a:bodyPr/>
          <a:lstStyle/>
          <a:p>
            <a:pPr eaLnBrk="1" hangingPunct="1">
              <a:defRPr/>
            </a:pP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1800" dirty="0" smtClean="0"/>
              <a:t>TCP Communication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TCP Three-Way Handshake – Step 3</a:t>
            </a:r>
            <a:endParaRPr lang="en-US" dirty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22531" name="Content Placeholder 6"/>
          <p:cNvSpPr>
            <a:spLocks noGrp="1"/>
          </p:cNvSpPr>
          <p:nvPr>
            <p:ph idx="1"/>
          </p:nvPr>
        </p:nvSpPr>
        <p:spPr>
          <a:xfrm>
            <a:off x="568325" y="1565275"/>
            <a:ext cx="7940675" cy="4878388"/>
          </a:xfrm>
        </p:spPr>
        <p:txBody>
          <a:bodyPr/>
          <a:lstStyle/>
          <a:p>
            <a:r>
              <a:rPr lang="en-US" altLang="uk-UA" b="1" smtClean="0"/>
              <a:t>Step 3: The initiating client acknowledges the server-to-client communication session.</a:t>
            </a:r>
            <a:endParaRPr lang="en-US" altLang="uk-UA" smtClean="0"/>
          </a:p>
        </p:txBody>
      </p:sp>
      <p:pic>
        <p:nvPicPr>
          <p:cNvPr id="22532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506" t="33730" r="20464" b="13492"/>
          <a:stretch>
            <a:fillRect/>
          </a:stretch>
        </p:blipFill>
        <p:spPr bwMode="auto">
          <a:xfrm>
            <a:off x="2206625" y="2568575"/>
            <a:ext cx="4687888" cy="386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/>
          <p:cNvSpPr>
            <a:spLocks noGrp="1"/>
          </p:cNvSpPr>
          <p:nvPr>
            <p:ph type="title"/>
          </p:nvPr>
        </p:nvSpPr>
        <p:spPr>
          <a:xfrm>
            <a:off x="536575" y="550863"/>
            <a:ext cx="8191500" cy="1012825"/>
          </a:xfrm>
        </p:spPr>
        <p:txBody>
          <a:bodyPr/>
          <a:lstStyle/>
          <a:p>
            <a:pPr eaLnBrk="1" hangingPunct="1"/>
            <a:r>
              <a:rPr lang="en-US" altLang="uk-UA" sz="1800" smtClean="0"/>
              <a:t>TCP Communication</a:t>
            </a:r>
            <a:r>
              <a:rPr lang="en-US" altLang="uk-UA" smtClean="0"/>
              <a:t/>
            </a:r>
            <a:br>
              <a:rPr lang="en-US" altLang="uk-UA" smtClean="0"/>
            </a:br>
            <a:r>
              <a:rPr lang="en-US" altLang="uk-UA" smtClean="0"/>
              <a:t>TCP Session Termination</a:t>
            </a:r>
          </a:p>
        </p:txBody>
      </p:sp>
      <p:pic>
        <p:nvPicPr>
          <p:cNvPr id="2355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99" t="36310" r="18678" b="28374"/>
          <a:stretch>
            <a:fillRect/>
          </a:stretch>
        </p:blipFill>
        <p:spPr bwMode="auto">
          <a:xfrm>
            <a:off x="1044575" y="1617663"/>
            <a:ext cx="6459538" cy="4545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479425"/>
            <a:ext cx="8145463" cy="838200"/>
          </a:xfrm>
        </p:spPr>
        <p:txBody>
          <a:bodyPr/>
          <a:lstStyle/>
          <a:p>
            <a:pPr eaLnBrk="1" hangingPunct="1">
              <a:defRPr/>
            </a:pPr>
            <a:r>
              <a:rPr lang="en-US" sz="1800" dirty="0" smtClean="0"/>
              <a:t>Reliability and Flow Control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TCP Reliability – Ordered Delivery</a:t>
            </a:r>
            <a:endParaRPr lang="en-US" dirty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24579" name="Content Placeholder 6"/>
          <p:cNvSpPr>
            <a:spLocks noGrp="1"/>
          </p:cNvSpPr>
          <p:nvPr>
            <p:ph idx="1"/>
          </p:nvPr>
        </p:nvSpPr>
        <p:spPr>
          <a:xfrm>
            <a:off x="582613" y="1492250"/>
            <a:ext cx="7940675" cy="4879975"/>
          </a:xfrm>
        </p:spPr>
        <p:txBody>
          <a:bodyPr/>
          <a:lstStyle/>
          <a:p>
            <a:pPr>
              <a:buFont typeface="Wingdings" pitchFamily="2" charset="2"/>
              <a:buNone/>
            </a:pPr>
            <a:r>
              <a:rPr lang="en-US" altLang="uk-UA" smtClean="0"/>
              <a:t>Sequence numbers used to reassemble segments into original order</a:t>
            </a:r>
          </a:p>
        </p:txBody>
      </p:sp>
      <p:pic>
        <p:nvPicPr>
          <p:cNvPr id="2458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972" t="31548" r="14551" b="16667"/>
          <a:stretch>
            <a:fillRect/>
          </a:stretch>
        </p:blipFill>
        <p:spPr bwMode="auto">
          <a:xfrm>
            <a:off x="2060575" y="2249488"/>
            <a:ext cx="5254625" cy="435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>
          <a:xfrm>
            <a:off x="352425" y="668338"/>
            <a:ext cx="8145463" cy="769937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TCP Reliability – Acknowledgement and Window Size</a:t>
            </a:r>
            <a:endParaRPr lang="en-US" dirty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25603" name="Content Placeholder 6"/>
          <p:cNvSpPr>
            <a:spLocks noGrp="1"/>
          </p:cNvSpPr>
          <p:nvPr>
            <p:ph idx="1"/>
          </p:nvPr>
        </p:nvSpPr>
        <p:spPr>
          <a:xfrm>
            <a:off x="568325" y="1463675"/>
            <a:ext cx="7940675" cy="4878388"/>
          </a:xfrm>
        </p:spPr>
        <p:txBody>
          <a:bodyPr/>
          <a:lstStyle/>
          <a:p>
            <a:pPr>
              <a:buFont typeface="Wingdings" pitchFamily="2" charset="2"/>
              <a:buNone/>
            </a:pPr>
            <a:r>
              <a:rPr lang="en-US" altLang="uk-UA" smtClean="0"/>
              <a:t>The sequence number and acknowledgement number are used together to confirm receipt.</a:t>
            </a:r>
          </a:p>
        </p:txBody>
      </p:sp>
      <p:pic>
        <p:nvPicPr>
          <p:cNvPr id="2560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407" t="31548" r="20573" b="17659"/>
          <a:stretch>
            <a:fillRect/>
          </a:stretch>
        </p:blipFill>
        <p:spPr bwMode="auto">
          <a:xfrm>
            <a:off x="2003425" y="2249488"/>
            <a:ext cx="4614863" cy="316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5" name="TextBox 4"/>
          <p:cNvSpPr txBox="1">
            <a:spLocks noChangeArrowheads="1"/>
          </p:cNvSpPr>
          <p:nvPr/>
        </p:nvSpPr>
        <p:spPr bwMode="auto">
          <a:xfrm>
            <a:off x="638175" y="5588000"/>
            <a:ext cx="7678738" cy="757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/>
            <a:r>
              <a:rPr lang="en-US" altLang="uk-UA" b="1"/>
              <a:t>Window Size - </a:t>
            </a:r>
            <a:r>
              <a:rPr lang="en-US" altLang="uk-UA"/>
              <a:t>The amount of data that a source can transmit before an acknowledgement must be received.</a:t>
            </a: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/>
          <p:cNvSpPr>
            <a:spLocks noGrp="1"/>
          </p:cNvSpPr>
          <p:nvPr>
            <p:ph type="title"/>
          </p:nvPr>
        </p:nvSpPr>
        <p:spPr>
          <a:xfrm>
            <a:off x="627063" y="623888"/>
            <a:ext cx="8145462" cy="838200"/>
          </a:xfrm>
        </p:spPr>
        <p:txBody>
          <a:bodyPr/>
          <a:lstStyle/>
          <a:p>
            <a:pPr eaLnBrk="1" hangingPunct="1"/>
            <a:r>
              <a:rPr lang="en-US" altLang="uk-UA" sz="1800" smtClean="0"/>
              <a:t>TCP Reliability and Flow Control</a:t>
            </a:r>
            <a:r>
              <a:rPr lang="en-US" altLang="uk-UA" smtClean="0"/>
              <a:t/>
            </a:r>
            <a:br>
              <a:rPr lang="en-US" altLang="uk-UA" smtClean="0"/>
            </a:br>
            <a:r>
              <a:rPr lang="en-US" altLang="uk-UA" smtClean="0"/>
              <a:t>Window Size and Acknowledgements</a:t>
            </a:r>
          </a:p>
        </p:txBody>
      </p:sp>
      <p:pic>
        <p:nvPicPr>
          <p:cNvPr id="26627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866" t="29361" r="13155" b="10521"/>
          <a:stretch>
            <a:fillRect/>
          </a:stretch>
        </p:blipFill>
        <p:spPr>
          <a:xfrm>
            <a:off x="1843088" y="1639888"/>
            <a:ext cx="5878512" cy="4833937"/>
          </a:xfr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>
          <a:xfrm>
            <a:off x="377825" y="552450"/>
            <a:ext cx="8467725" cy="838200"/>
          </a:xfrm>
        </p:spPr>
        <p:txBody>
          <a:bodyPr/>
          <a:lstStyle/>
          <a:p>
            <a:pPr eaLnBrk="1" hangingPunct="1">
              <a:defRPr/>
            </a:pPr>
            <a:r>
              <a:rPr lang="en-US" sz="1800" dirty="0" smtClean="0"/>
              <a:t/>
            </a:r>
            <a:br>
              <a:rPr lang="en-US" sz="1800" dirty="0" smtClean="0"/>
            </a:br>
            <a:r>
              <a:rPr lang="en-US" sz="1800" dirty="0" smtClean="0"/>
              <a:t>Reliability and Flow Control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TCP Flow Control – Congestion Avoidance</a:t>
            </a:r>
            <a:endParaRPr lang="en-US" dirty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pic>
        <p:nvPicPr>
          <p:cNvPr id="2765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206" t="36156" r="13322" b="13293"/>
          <a:stretch>
            <a:fillRect/>
          </a:stretch>
        </p:blipFill>
        <p:spPr bwMode="auto">
          <a:xfrm>
            <a:off x="1349375" y="1611313"/>
            <a:ext cx="6415088" cy="4832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uk-UA" altLang="uk-UA" dirty="0"/>
              <a:t>Роль транспортного </a:t>
            </a:r>
            <a:r>
              <a:rPr lang="uk-UA" altLang="uk-UA" dirty="0" smtClean="0"/>
              <a:t>рівня</a:t>
            </a:r>
            <a:endParaRPr lang="en-US" altLang="uk-UA" dirty="0" smtClean="0"/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55638" y="1392238"/>
            <a:ext cx="7940675" cy="5076825"/>
          </a:xfrm>
        </p:spPr>
        <p:txBody>
          <a:bodyPr/>
          <a:lstStyle/>
          <a:p>
            <a:r>
              <a:rPr lang="uk-UA" altLang="uk-UA" smtClean="0"/>
              <a:t>Призначення транспортного рівня</a:t>
            </a:r>
            <a:endParaRPr lang="en-US" altLang="uk-UA" smtClean="0"/>
          </a:p>
          <a:p>
            <a:endParaRPr lang="en-US" altLang="uk-UA" smtClean="0"/>
          </a:p>
        </p:txBody>
      </p:sp>
      <p:pic>
        <p:nvPicPr>
          <p:cNvPr id="3686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813" y="1924050"/>
            <a:ext cx="6665912" cy="4695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47442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1"/>
          <p:cNvSpPr>
            <a:spLocks noGrp="1"/>
          </p:cNvSpPr>
          <p:nvPr>
            <p:ph type="title"/>
          </p:nvPr>
        </p:nvSpPr>
        <p:spPr>
          <a:xfrm>
            <a:off x="582613" y="682625"/>
            <a:ext cx="8145462" cy="838200"/>
          </a:xfrm>
        </p:spPr>
        <p:txBody>
          <a:bodyPr/>
          <a:lstStyle/>
          <a:p>
            <a:pPr eaLnBrk="1" hangingPunct="1"/>
            <a:r>
              <a:rPr lang="en-US" altLang="uk-UA" sz="1800" smtClean="0"/>
              <a:t>Reliability and Flow Control</a:t>
            </a:r>
            <a:r>
              <a:rPr lang="en-US" altLang="uk-UA" smtClean="0"/>
              <a:t/>
            </a:r>
            <a:br>
              <a:rPr lang="en-US" altLang="uk-UA" smtClean="0"/>
            </a:br>
            <a:r>
              <a:rPr lang="en-US" altLang="uk-UA" smtClean="0"/>
              <a:t>TCP Reliability - Acknowledgements</a:t>
            </a:r>
          </a:p>
        </p:txBody>
      </p:sp>
      <p:pic>
        <p:nvPicPr>
          <p:cNvPr id="28675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262" t="29520" r="14754" b="10521"/>
          <a:stretch>
            <a:fillRect/>
          </a:stretch>
        </p:blipFill>
        <p:spPr>
          <a:xfrm>
            <a:off x="2452688" y="1741488"/>
            <a:ext cx="4159250" cy="4383087"/>
          </a:xfr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>
          <a:xfrm>
            <a:off x="365125" y="479425"/>
            <a:ext cx="8145463" cy="838200"/>
          </a:xfrm>
        </p:spPr>
        <p:txBody>
          <a:bodyPr/>
          <a:lstStyle/>
          <a:p>
            <a:pPr eaLnBrk="1" hangingPunct="1">
              <a:defRPr/>
            </a:pP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1800" dirty="0" smtClean="0"/>
              <a:t>UDP Communication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UDP Low Overhead vs. Reliability</a:t>
            </a:r>
            <a:endParaRPr lang="en-US" dirty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29699" name="Content Placeholder 6"/>
          <p:cNvSpPr>
            <a:spLocks noGrp="1"/>
          </p:cNvSpPr>
          <p:nvPr>
            <p:ph idx="1"/>
          </p:nvPr>
        </p:nvSpPr>
        <p:spPr>
          <a:xfrm>
            <a:off x="568325" y="1433513"/>
            <a:ext cx="7940675" cy="4879975"/>
          </a:xfrm>
        </p:spPr>
        <p:txBody>
          <a:bodyPr/>
          <a:lstStyle/>
          <a:p>
            <a:pPr>
              <a:buFont typeface="Wingdings" pitchFamily="2" charset="2"/>
              <a:buNone/>
            </a:pPr>
            <a:r>
              <a:rPr lang="en-US" altLang="uk-UA" b="1" smtClean="0"/>
              <a:t>UDP</a:t>
            </a:r>
          </a:p>
          <a:p>
            <a:r>
              <a:rPr lang="en-US" altLang="uk-UA" sz="2000" smtClean="0"/>
              <a:t>Simple protocol that provides the basic transport layer functions</a:t>
            </a:r>
          </a:p>
          <a:p>
            <a:r>
              <a:rPr lang="en-US" altLang="uk-UA" sz="2000" smtClean="0"/>
              <a:t>Used by applications that can tolerate small loss of data</a:t>
            </a:r>
          </a:p>
          <a:p>
            <a:r>
              <a:rPr lang="en-US" altLang="uk-UA" sz="2000" smtClean="0"/>
              <a:t>Used by applications that cannot tolerate delay</a:t>
            </a:r>
          </a:p>
          <a:p>
            <a:pPr>
              <a:buFont typeface="Wingdings" pitchFamily="2" charset="2"/>
              <a:buNone/>
            </a:pPr>
            <a:r>
              <a:rPr lang="en-US" altLang="uk-UA" b="1" smtClean="0"/>
              <a:t>Used by</a:t>
            </a:r>
          </a:p>
          <a:p>
            <a:r>
              <a:rPr lang="en-US" altLang="uk-UA" sz="2000" smtClean="0"/>
              <a:t>Domain Name System (DNS)</a:t>
            </a:r>
          </a:p>
          <a:p>
            <a:r>
              <a:rPr lang="en-US" altLang="uk-UA" sz="2000" smtClean="0"/>
              <a:t>Simple Network Management Protocol (SNMP)</a:t>
            </a:r>
          </a:p>
          <a:p>
            <a:r>
              <a:rPr lang="en-US" altLang="uk-UA" sz="2000" smtClean="0"/>
              <a:t>Dynamic Host Configuration Protocol (DHCP)</a:t>
            </a:r>
          </a:p>
          <a:p>
            <a:r>
              <a:rPr lang="en-US" altLang="uk-UA" sz="2000" smtClean="0"/>
              <a:t>Trivial File Transfer Protocol (TFTP)</a:t>
            </a:r>
          </a:p>
          <a:p>
            <a:r>
              <a:rPr lang="en-US" altLang="uk-UA" sz="2000" smtClean="0"/>
              <a:t>IP telephony or Voice over IP (VoIP)</a:t>
            </a:r>
          </a:p>
          <a:p>
            <a:r>
              <a:rPr lang="en-US" altLang="uk-UA" sz="2000" smtClean="0"/>
              <a:t>Online games</a:t>
            </a:r>
          </a:p>
          <a:p>
            <a:endParaRPr lang="en-US" altLang="uk-UA" smtClean="0"/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>
          <a:xfrm>
            <a:off x="365125" y="479425"/>
            <a:ext cx="8145463" cy="838200"/>
          </a:xfrm>
        </p:spPr>
        <p:txBody>
          <a:bodyPr/>
          <a:lstStyle/>
          <a:p>
            <a:pPr eaLnBrk="1" hangingPunct="1">
              <a:defRPr/>
            </a:pP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1800" dirty="0" smtClean="0"/>
              <a:t>UDP Communication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Datagram Reassembly</a:t>
            </a:r>
            <a:endParaRPr lang="en-US" dirty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pic>
        <p:nvPicPr>
          <p:cNvPr id="3072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968" t="28967" r="13881" b="11905"/>
          <a:stretch>
            <a:fillRect/>
          </a:stretch>
        </p:blipFill>
        <p:spPr bwMode="auto">
          <a:xfrm>
            <a:off x="1857375" y="1566863"/>
            <a:ext cx="5530850" cy="4819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>
          <a:xfrm>
            <a:off x="365125" y="479425"/>
            <a:ext cx="8145463" cy="838200"/>
          </a:xfrm>
        </p:spPr>
        <p:txBody>
          <a:bodyPr/>
          <a:lstStyle/>
          <a:p>
            <a:pPr eaLnBrk="1" hangingPunct="1">
              <a:defRPr/>
            </a:pP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4400" dirty="0" smtClean="0"/>
              <a:t/>
            </a:r>
            <a:br>
              <a:rPr lang="en-US" sz="4400" dirty="0" smtClean="0"/>
            </a:br>
            <a:r>
              <a:rPr lang="en-US" sz="1800" dirty="0" smtClean="0"/>
              <a:t>UDP Communication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UDP Server and Client Processes</a:t>
            </a:r>
            <a:endParaRPr lang="en-US" dirty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31747" name="Content Placeholder 6"/>
          <p:cNvSpPr>
            <a:spLocks noGrp="1"/>
          </p:cNvSpPr>
          <p:nvPr>
            <p:ph idx="1"/>
          </p:nvPr>
        </p:nvSpPr>
        <p:spPr>
          <a:xfrm>
            <a:off x="568325" y="1433513"/>
            <a:ext cx="7940675" cy="4879975"/>
          </a:xfrm>
        </p:spPr>
        <p:txBody>
          <a:bodyPr/>
          <a:lstStyle/>
          <a:p>
            <a:r>
              <a:rPr lang="en-US" altLang="uk-UA" smtClean="0"/>
              <a:t>UDP-based server applications are assigned well-known or registered port numbers.</a:t>
            </a:r>
          </a:p>
          <a:p>
            <a:r>
              <a:rPr lang="en-US" altLang="uk-UA" smtClean="0"/>
              <a:t>UDP client process randomly selects port number from range of dynamic port numbers as the source port.</a:t>
            </a:r>
          </a:p>
        </p:txBody>
      </p:sp>
      <p:pic>
        <p:nvPicPr>
          <p:cNvPr id="3174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60" t="28770" r="16893" b="26984"/>
          <a:stretch>
            <a:fillRect/>
          </a:stretch>
        </p:blipFill>
        <p:spPr bwMode="auto">
          <a:xfrm>
            <a:off x="2105025" y="3090863"/>
            <a:ext cx="4687888" cy="3406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>
          <a:xfrm>
            <a:off x="365125" y="479425"/>
            <a:ext cx="8145463" cy="838200"/>
          </a:xfrm>
        </p:spPr>
        <p:txBody>
          <a:bodyPr/>
          <a:lstStyle/>
          <a:p>
            <a:pPr eaLnBrk="1" hangingPunct="1">
              <a:defRPr/>
            </a:pP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4400" dirty="0" smtClean="0"/>
              <a:t/>
            </a:r>
            <a:br>
              <a:rPr lang="en-US" sz="4400" dirty="0" smtClean="0"/>
            </a:br>
            <a:r>
              <a:rPr lang="en-US" sz="1800" dirty="0" smtClean="0"/>
              <a:t>TCP or  UDP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Applications that use TCP</a:t>
            </a:r>
            <a:endParaRPr lang="en-US" dirty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pic>
        <p:nvPicPr>
          <p:cNvPr id="3277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29" t="34325" r="14217" b="13095"/>
          <a:stretch>
            <a:fillRect/>
          </a:stretch>
        </p:blipFill>
        <p:spPr bwMode="auto">
          <a:xfrm>
            <a:off x="1916113" y="1524000"/>
            <a:ext cx="5607050" cy="473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>
          <a:xfrm>
            <a:off x="365125" y="479425"/>
            <a:ext cx="8145463" cy="838200"/>
          </a:xfrm>
        </p:spPr>
        <p:txBody>
          <a:bodyPr/>
          <a:lstStyle/>
          <a:p>
            <a:pPr eaLnBrk="1" hangingPunct="1">
              <a:defRPr/>
            </a:pP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4400" dirty="0" smtClean="0"/>
              <a:t/>
            </a:r>
            <a:br>
              <a:rPr lang="en-US" sz="4400" dirty="0" smtClean="0"/>
            </a:br>
            <a:r>
              <a:rPr lang="en-US" sz="1800" dirty="0" smtClean="0"/>
              <a:t>TCP or  UDP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Applications that use UDP</a:t>
            </a:r>
            <a:endParaRPr lang="en-US" dirty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pic>
        <p:nvPicPr>
          <p:cNvPr id="3379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60" t="32938" r="13324" b="13194"/>
          <a:stretch>
            <a:fillRect/>
          </a:stretch>
        </p:blipFill>
        <p:spPr bwMode="auto">
          <a:xfrm>
            <a:off x="1698625" y="1538288"/>
            <a:ext cx="6053138" cy="484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uk-UA" altLang="uk-UA" smtClean="0"/>
              <a:t>Підсумки</a:t>
            </a:r>
            <a:endParaRPr lang="en-US" altLang="uk-UA" smtClean="0"/>
          </a:p>
        </p:txBody>
      </p:sp>
      <p:sp>
        <p:nvSpPr>
          <p:cNvPr id="634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33413" y="1422400"/>
            <a:ext cx="7940675" cy="4741863"/>
          </a:xfrm>
        </p:spPr>
        <p:txBody>
          <a:bodyPr/>
          <a:lstStyle/>
          <a:p>
            <a:r>
              <a:rPr lang="uk-UA" altLang="uk-UA" smtClean="0"/>
              <a:t>Основні протоколи траспортного рівня </a:t>
            </a:r>
            <a:r>
              <a:rPr lang="en-US" altLang="uk-UA" smtClean="0"/>
              <a:t>TCP </a:t>
            </a:r>
            <a:r>
              <a:rPr lang="uk-UA" altLang="uk-UA" smtClean="0"/>
              <a:t>та </a:t>
            </a:r>
            <a:r>
              <a:rPr lang="en-US" altLang="uk-UA" smtClean="0"/>
              <a:t>UDP</a:t>
            </a:r>
          </a:p>
          <a:p>
            <a:r>
              <a:rPr lang="uk-UA" altLang="uk-UA" smtClean="0"/>
              <a:t>Клієнти і сервери використовують протоколи і стандарти для обміну інформацією</a:t>
            </a:r>
          </a:p>
          <a:p>
            <a:r>
              <a:rPr lang="uk-UA" altLang="uk-UA" smtClean="0"/>
              <a:t>Клієнт-серверні послуги ідентифікуються на основі номерів портів.</a:t>
            </a:r>
          </a:p>
          <a:p>
            <a:r>
              <a:rPr lang="uk-UA" altLang="uk-UA" smtClean="0"/>
              <a:t>Стек протоколів організовує протоколів по рівнях, причому кожен рівень надає та отримує послуги від нижчого та вищого рівнів</a:t>
            </a:r>
          </a:p>
          <a:p>
            <a:endParaRPr lang="uk-UA" altLang="uk-UA" smtClean="0"/>
          </a:p>
          <a:p>
            <a:endParaRPr lang="uk-UA" altLang="uk-UA" smtClean="0"/>
          </a:p>
        </p:txBody>
      </p:sp>
    </p:spTree>
    <p:extLst>
      <p:ext uri="{BB962C8B-B14F-4D97-AF65-F5344CB8AC3E}">
        <p14:creationId xmlns:p14="http://schemas.microsoft.com/office/powerpoint/2010/main" val="3069963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>
          <a:xfrm>
            <a:off x="409575" y="199971"/>
            <a:ext cx="8145463" cy="838200"/>
          </a:xfrm>
        </p:spPr>
        <p:txBody>
          <a:bodyPr/>
          <a:lstStyle/>
          <a:p>
            <a:pPr eaLnBrk="1" hangingPunct="1">
              <a:defRPr/>
            </a:pPr>
            <a:r>
              <a:rPr lang="uk-UA" altLang="uk-UA" dirty="0" smtClean="0"/>
              <a:t>Роль </a:t>
            </a:r>
            <a:r>
              <a:rPr lang="uk-UA" altLang="uk-UA" dirty="0"/>
              <a:t>транспортного </a:t>
            </a:r>
            <a:r>
              <a:rPr lang="uk-UA" altLang="uk-UA" dirty="0" smtClean="0"/>
              <a:t>рівня</a:t>
            </a:r>
            <a:endParaRPr lang="en-US" dirty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7171" name="Rectangle 6"/>
          <p:cNvSpPr>
            <a:spLocks noGrp="1" noChangeArrowheads="1"/>
          </p:cNvSpPr>
          <p:nvPr>
            <p:ph idx="1"/>
          </p:nvPr>
        </p:nvSpPr>
        <p:spPr>
          <a:xfrm>
            <a:off x="522507" y="1081908"/>
            <a:ext cx="8216900" cy="5555375"/>
          </a:xfrm>
        </p:spPr>
        <p:txBody>
          <a:bodyPr/>
          <a:lstStyle/>
          <a:p>
            <a:pPr>
              <a:defRPr/>
            </a:pPr>
            <a:r>
              <a:rPr lang="uk-UA" dirty="0" smtClean="0"/>
              <a:t>В</a:t>
            </a:r>
            <a:r>
              <a:rPr lang="ru-RU" dirty="0" err="1"/>
              <a:t>становлює</a:t>
            </a:r>
            <a:r>
              <a:rPr lang="ru-RU" dirty="0"/>
              <a:t> </a:t>
            </a:r>
            <a:r>
              <a:rPr lang="ru-RU" dirty="0" err="1"/>
              <a:t>тимчасовий</a:t>
            </a:r>
            <a:r>
              <a:rPr lang="ru-RU" dirty="0"/>
              <a:t> сеансу </a:t>
            </a:r>
            <a:r>
              <a:rPr lang="ru-RU" dirty="0" err="1"/>
              <a:t>зв'язку</a:t>
            </a:r>
            <a:r>
              <a:rPr lang="ru-RU" dirty="0"/>
              <a:t> </a:t>
            </a:r>
            <a:r>
              <a:rPr lang="ru-RU" dirty="0" err="1"/>
              <a:t>між</a:t>
            </a:r>
            <a:r>
              <a:rPr lang="ru-RU" dirty="0"/>
              <a:t> </a:t>
            </a:r>
            <a:r>
              <a:rPr lang="ru-RU" dirty="0" err="1"/>
              <a:t>двома</a:t>
            </a:r>
            <a:r>
              <a:rPr lang="ru-RU" dirty="0"/>
              <a:t> </a:t>
            </a:r>
            <a:r>
              <a:rPr lang="ru-RU" dirty="0" err="1"/>
              <a:t>додатками</a:t>
            </a:r>
            <a:r>
              <a:rPr lang="ru-RU" dirty="0"/>
              <a:t> і </a:t>
            </a:r>
            <a:r>
              <a:rPr lang="ru-RU" dirty="0" err="1"/>
              <a:t>доставляє</a:t>
            </a:r>
            <a:r>
              <a:rPr lang="ru-RU" dirty="0"/>
              <a:t> </a:t>
            </a:r>
            <a:r>
              <a:rPr lang="ru-RU" dirty="0" err="1"/>
              <a:t>дані</a:t>
            </a:r>
            <a:r>
              <a:rPr lang="ru-RU" dirty="0"/>
              <a:t> </a:t>
            </a:r>
            <a:r>
              <a:rPr lang="ru-RU" dirty="0" err="1"/>
              <a:t>між</a:t>
            </a:r>
            <a:r>
              <a:rPr lang="ru-RU" dirty="0"/>
              <a:t> </a:t>
            </a:r>
            <a:r>
              <a:rPr lang="ru-RU" dirty="0" smtClean="0"/>
              <a:t>ними</a:t>
            </a:r>
          </a:p>
          <a:p>
            <a:pPr>
              <a:defRPr/>
            </a:pPr>
            <a:r>
              <a:rPr lang="en-US" dirty="0" smtClean="0"/>
              <a:t>TCP/IP </a:t>
            </a:r>
            <a:r>
              <a:rPr lang="uk-UA" dirty="0" smtClean="0"/>
              <a:t>використовує для цього</a:t>
            </a:r>
            <a:r>
              <a:rPr lang="en-US" dirty="0" smtClean="0"/>
              <a:t>:</a:t>
            </a:r>
            <a:endParaRPr lang="en-US" dirty="0"/>
          </a:p>
          <a:p>
            <a:pPr marL="0" indent="0">
              <a:buNone/>
              <a:defRPr/>
            </a:pPr>
            <a:r>
              <a:rPr lang="uk-UA" altLang="uk-UA" dirty="0" smtClean="0"/>
              <a:t>- протокол </a:t>
            </a:r>
            <a:r>
              <a:rPr lang="en-US" altLang="uk-UA" dirty="0"/>
              <a:t>TCP </a:t>
            </a:r>
            <a:r>
              <a:rPr lang="uk-UA" altLang="uk-UA" dirty="0"/>
              <a:t>(</a:t>
            </a:r>
            <a:r>
              <a:rPr lang="en-US" dirty="0"/>
              <a:t>Transmission Control Protocol)</a:t>
            </a:r>
            <a:endParaRPr lang="uk-UA" dirty="0"/>
          </a:p>
          <a:p>
            <a:pPr marL="0" indent="0">
              <a:buNone/>
              <a:defRPr/>
            </a:pPr>
            <a:r>
              <a:rPr lang="uk-UA" altLang="uk-UA" dirty="0" smtClean="0"/>
              <a:t>- протокол </a:t>
            </a:r>
            <a:r>
              <a:rPr lang="en-US" altLang="uk-UA" dirty="0"/>
              <a:t>UDP</a:t>
            </a:r>
            <a:r>
              <a:rPr lang="uk-UA" altLang="uk-UA" dirty="0"/>
              <a:t> (</a:t>
            </a:r>
            <a:r>
              <a:rPr lang="en-US" dirty="0"/>
              <a:t>User Datagram Protocol</a:t>
            </a:r>
            <a:r>
              <a:rPr lang="en-US" dirty="0" smtClean="0"/>
              <a:t>)</a:t>
            </a:r>
            <a:endParaRPr lang="uk-UA" dirty="0" smtClean="0"/>
          </a:p>
          <a:p>
            <a:r>
              <a:rPr lang="uk-UA" dirty="0"/>
              <a:t>Основні функції протоколів транспортного рівня: </a:t>
            </a:r>
          </a:p>
          <a:p>
            <a:pPr marL="0" lvl="0" indent="0">
              <a:buNone/>
            </a:pPr>
            <a:r>
              <a:rPr lang="uk-UA" dirty="0" smtClean="0"/>
              <a:t>- відстеження </a:t>
            </a:r>
            <a:r>
              <a:rPr lang="uk-UA" dirty="0"/>
              <a:t>окремих сеансів між </a:t>
            </a:r>
            <a:r>
              <a:rPr lang="uk-UA" dirty="0" smtClean="0"/>
              <a:t>програмами;</a:t>
            </a:r>
            <a:endParaRPr lang="uk-UA" dirty="0"/>
          </a:p>
          <a:p>
            <a:pPr lvl="0"/>
            <a:r>
              <a:rPr lang="uk-UA" dirty="0"/>
              <a:t>сегментування даних та керування цими сегментами, а також їх повторна компоновки в потоки прикладних даних на вузлі-адресаті;</a:t>
            </a:r>
          </a:p>
          <a:p>
            <a:pPr lvl="0"/>
            <a:r>
              <a:rPr lang="uk-UA" dirty="0"/>
              <a:t>ідентифікація різних додатків для кожного потоку обміну даними.</a:t>
            </a:r>
          </a:p>
          <a:p>
            <a:pPr>
              <a:defRPr/>
            </a:pPr>
            <a:endParaRPr lang="uk-UA" dirty="0"/>
          </a:p>
          <a:p>
            <a:pPr marL="381000" indent="-381000" eaLnBrk="1" hangingPunct="1">
              <a:lnSpc>
                <a:spcPct val="75000"/>
              </a:lnSpc>
              <a:buFont typeface="Wingdings" pitchFamily="2" charset="2"/>
              <a:buNone/>
              <a:defRPr/>
            </a:pPr>
            <a:endParaRPr lang="en-US" altLang="ja-JP" sz="2000" dirty="0" smtClean="0">
              <a:ea typeface="ＭＳ Ｐゴシック" pitchFamily="34" charset="-128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>
          <a:xfrm>
            <a:off x="409575" y="199971"/>
            <a:ext cx="8145463" cy="635601"/>
          </a:xfrm>
        </p:spPr>
        <p:txBody>
          <a:bodyPr/>
          <a:lstStyle/>
          <a:p>
            <a:pPr eaLnBrk="1" hangingPunct="1">
              <a:defRPr/>
            </a:pPr>
            <a:r>
              <a:rPr lang="uk-UA" dirty="0" smtClean="0"/>
              <a:t>Відстеження </a:t>
            </a:r>
            <a:r>
              <a:rPr lang="uk-UA" dirty="0"/>
              <a:t>окремих сеансів</a:t>
            </a:r>
            <a:endParaRPr lang="en-US" dirty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1066" y="1119353"/>
            <a:ext cx="5630117" cy="5123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35796011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>
          <a:xfrm>
            <a:off x="409575" y="199971"/>
            <a:ext cx="8145463" cy="838200"/>
          </a:xfrm>
        </p:spPr>
        <p:txBody>
          <a:bodyPr/>
          <a:lstStyle/>
          <a:p>
            <a:pPr eaLnBrk="1" hangingPunct="1">
              <a:defRPr/>
            </a:pPr>
            <a:r>
              <a:rPr lang="uk-UA" altLang="uk-UA" dirty="0" smtClean="0"/>
              <a:t>Се</a:t>
            </a:r>
            <a:r>
              <a:rPr lang="uk-UA" dirty="0" smtClean="0"/>
              <a:t>гментування даних</a:t>
            </a:r>
            <a:endParaRPr lang="en-US" dirty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6020" y="1166651"/>
            <a:ext cx="5673166" cy="52270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21271087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>
          <a:xfrm>
            <a:off x="409575" y="199971"/>
            <a:ext cx="8145463" cy="838200"/>
          </a:xfrm>
        </p:spPr>
        <p:txBody>
          <a:bodyPr/>
          <a:lstStyle/>
          <a:p>
            <a:pPr eaLnBrk="1" hangingPunct="1">
              <a:defRPr/>
            </a:pPr>
            <a:r>
              <a:rPr lang="uk-UA" dirty="0"/>
              <a:t>І</a:t>
            </a:r>
            <a:r>
              <a:rPr lang="uk-UA" dirty="0" smtClean="0"/>
              <a:t>дентифікація </a:t>
            </a:r>
            <a:r>
              <a:rPr lang="uk-UA" dirty="0"/>
              <a:t>різних </a:t>
            </a:r>
            <a:r>
              <a:rPr lang="uk-UA" dirty="0" smtClean="0"/>
              <a:t>додатків</a:t>
            </a:r>
            <a:endParaRPr lang="en-US" dirty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4235" y="1105656"/>
            <a:ext cx="5747351" cy="5269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02551577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>
          <a:xfrm>
            <a:off x="141890" y="420688"/>
            <a:ext cx="8860219" cy="935146"/>
          </a:xfrm>
        </p:spPr>
        <p:txBody>
          <a:bodyPr/>
          <a:lstStyle/>
          <a:p>
            <a:pPr algn="ctr" eaLnBrk="1" hangingPunct="1">
              <a:defRPr/>
            </a:pPr>
            <a:r>
              <a:rPr lang="uk-UA" dirty="0" smtClean="0">
                <a:solidFill>
                  <a:schemeClr val="accent5">
                    <a:lumMod val="75000"/>
                  </a:schemeClr>
                </a:solidFill>
                <a:cs typeface="Arial" pitchFamily="34" charset="0"/>
              </a:rPr>
              <a:t>Сегментування та мультиплексування даних</a:t>
            </a:r>
            <a:endParaRPr lang="en-US" dirty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10243" name="Rectangle 6"/>
          <p:cNvSpPr>
            <a:spLocks noGrp="1" noChangeArrowheads="1"/>
          </p:cNvSpPr>
          <p:nvPr>
            <p:ph idx="1"/>
          </p:nvPr>
        </p:nvSpPr>
        <p:spPr>
          <a:xfrm>
            <a:off x="554038" y="1655379"/>
            <a:ext cx="8274652" cy="4920046"/>
          </a:xfrm>
        </p:spPr>
        <p:txBody>
          <a:bodyPr/>
          <a:lstStyle/>
          <a:p>
            <a:pPr>
              <a:buFont typeface="Wingdings" pitchFamily="2" charset="2"/>
              <a:buNone/>
            </a:pPr>
            <a:r>
              <a:rPr lang="uk-UA" altLang="uk-UA" dirty="0" smtClean="0"/>
              <a:t>Сегментація даних дозволяє:</a:t>
            </a:r>
            <a:endParaRPr lang="en-US" altLang="uk-UA" dirty="0" smtClean="0"/>
          </a:p>
          <a:p>
            <a:r>
              <a:rPr lang="uk-UA" dirty="0"/>
              <a:t>здійснювати чергування (мультиплексування) великої кількості різних процесів передачі даних між багатьма користувачами в одній і тій же мережі. </a:t>
            </a:r>
          </a:p>
          <a:p>
            <a:r>
              <a:rPr lang="uk-UA" dirty="0"/>
              <a:t>забезпечити можливості як для відправки, так і для отримання даних, коли на одному комп'ютері запущені кілька додатків. </a:t>
            </a:r>
          </a:p>
          <a:p>
            <a:r>
              <a:rPr lang="uk-UA" dirty="0" smtClean="0"/>
              <a:t>визначити </a:t>
            </a:r>
            <a:r>
              <a:rPr lang="uk-UA" dirty="0"/>
              <a:t>кожен сегмент </a:t>
            </a:r>
            <a:r>
              <a:rPr lang="uk-UA" dirty="0" smtClean="0"/>
              <a:t>даних шляхом додавання </a:t>
            </a:r>
            <a:r>
              <a:rPr lang="uk-UA" dirty="0"/>
              <a:t>до нього </a:t>
            </a:r>
            <a:r>
              <a:rPr lang="uk-UA" dirty="0" smtClean="0"/>
              <a:t>заголовку</a:t>
            </a:r>
            <a:endParaRPr lang="en-US" altLang="ja-JP" dirty="0"/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>
          <a:xfrm>
            <a:off x="378044" y="249300"/>
            <a:ext cx="8145463" cy="570507"/>
          </a:xfrm>
        </p:spPr>
        <p:txBody>
          <a:bodyPr/>
          <a:lstStyle/>
          <a:p>
            <a:pPr eaLnBrk="1" hangingPunct="1">
              <a:defRPr/>
            </a:pPr>
            <a:r>
              <a:rPr lang="uk-UA" dirty="0" smtClean="0">
                <a:solidFill>
                  <a:schemeClr val="accent5">
                    <a:lumMod val="75000"/>
                  </a:schemeClr>
                </a:solidFill>
                <a:cs typeface="Arial" pitchFamily="34" charset="0"/>
              </a:rPr>
              <a:t>Мультиплексування</a:t>
            </a:r>
            <a:endParaRPr lang="en-US" dirty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pic>
        <p:nvPicPr>
          <p:cNvPr id="1024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324" t="28770" r="13100" b="13690"/>
          <a:stretch>
            <a:fillRect/>
          </a:stretch>
        </p:blipFill>
        <p:spPr bwMode="auto">
          <a:xfrm>
            <a:off x="1860331" y="1087500"/>
            <a:ext cx="5549681" cy="55177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13556473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2006_Title/Bullet_Cisco White Temp">
  <a:themeElements>
    <a:clrScheme name="2006_Title/Bullet_Cisco White Temp 1">
      <a:dk1>
        <a:srgbClr val="000000"/>
      </a:dk1>
      <a:lt1>
        <a:srgbClr val="FFFFFF"/>
      </a:lt1>
      <a:dk2>
        <a:srgbClr val="0183B7"/>
      </a:dk2>
      <a:lt2>
        <a:srgbClr val="8E8E95"/>
      </a:lt2>
      <a:accent1>
        <a:srgbClr val="0183B7"/>
      </a:accent1>
      <a:accent2>
        <a:srgbClr val="B21A1A"/>
      </a:accent2>
      <a:accent3>
        <a:srgbClr val="FFFFFF"/>
      </a:accent3>
      <a:accent4>
        <a:srgbClr val="000000"/>
      </a:accent4>
      <a:accent5>
        <a:srgbClr val="AAC1D8"/>
      </a:accent5>
      <a:accent6>
        <a:srgbClr val="A11616"/>
      </a:accent6>
      <a:hlink>
        <a:srgbClr val="83A2CF"/>
      </a:hlink>
      <a:folHlink>
        <a:srgbClr val="EFB525"/>
      </a:folHlink>
    </a:clrScheme>
    <a:fontScheme name="2006_Title/Bullet_Cisco White Temp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2"/>
          </a:solidFill>
          <a:prstDash val="solid"/>
          <a:round/>
          <a:headEnd type="none" w="med" len="med"/>
          <a:tailEnd type="triangl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1796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82124" tIns="41061" rIns="82124" bIns="41061" numCol="1" anchor="ctr" anchorCtr="0" compatLnSpc="1">
        <a:prstTxWarp prst="textNoShape">
          <a:avLst/>
        </a:prstTxWarp>
        <a:spAutoFit/>
      </a:bodyPr>
      <a:lstStyle>
        <a:defPPr marL="0" marR="0" indent="0" algn="ctr" defTabSz="814388" rtl="0" eaLnBrk="0" fontAlgn="base" latinLnBrk="0" hangingPunct="0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uk-UA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2"/>
          </a:solidFill>
          <a:prstDash val="solid"/>
          <a:round/>
          <a:headEnd type="none" w="med" len="med"/>
          <a:tailEnd type="triangl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1796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82124" tIns="41061" rIns="82124" bIns="41061" numCol="1" anchor="ctr" anchorCtr="0" compatLnSpc="1">
        <a:prstTxWarp prst="textNoShape">
          <a:avLst/>
        </a:prstTxWarp>
        <a:spAutoFit/>
      </a:bodyPr>
      <a:lstStyle>
        <a:defPPr marL="0" marR="0" indent="0" algn="ctr" defTabSz="814388" rtl="0" eaLnBrk="0" fontAlgn="base" latinLnBrk="0" hangingPunct="0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uk-UA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2006_Title/Bullet_Cisco White Temp 1">
        <a:dk1>
          <a:srgbClr val="000000"/>
        </a:dk1>
        <a:lt1>
          <a:srgbClr val="FFFFFF"/>
        </a:lt1>
        <a:dk2>
          <a:srgbClr val="0183B7"/>
        </a:dk2>
        <a:lt2>
          <a:srgbClr val="8E8E95"/>
        </a:lt2>
        <a:accent1>
          <a:srgbClr val="0183B7"/>
        </a:accent1>
        <a:accent2>
          <a:srgbClr val="B21A1A"/>
        </a:accent2>
        <a:accent3>
          <a:srgbClr val="FFFFFF"/>
        </a:accent3>
        <a:accent4>
          <a:srgbClr val="000000"/>
        </a:accent4>
        <a:accent5>
          <a:srgbClr val="AAC1D8"/>
        </a:accent5>
        <a:accent6>
          <a:srgbClr val="A11616"/>
        </a:accent6>
        <a:hlink>
          <a:srgbClr val="83A2CF"/>
        </a:hlink>
        <a:folHlink>
          <a:srgbClr val="EFB52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2006_Segue/Q&amp;A_Cisco White Temp">
  <a:themeElements>
    <a:clrScheme name="2006_Segue/Q&amp;A_Cisco White Temp 1">
      <a:dk1>
        <a:srgbClr val="000000"/>
      </a:dk1>
      <a:lt1>
        <a:srgbClr val="FFFFFF"/>
      </a:lt1>
      <a:dk2>
        <a:srgbClr val="0183B7"/>
      </a:dk2>
      <a:lt2>
        <a:srgbClr val="8E8E95"/>
      </a:lt2>
      <a:accent1>
        <a:srgbClr val="0183B7"/>
      </a:accent1>
      <a:accent2>
        <a:srgbClr val="B21A1A"/>
      </a:accent2>
      <a:accent3>
        <a:srgbClr val="FFFFFF"/>
      </a:accent3>
      <a:accent4>
        <a:srgbClr val="000000"/>
      </a:accent4>
      <a:accent5>
        <a:srgbClr val="AAC1D8"/>
      </a:accent5>
      <a:accent6>
        <a:srgbClr val="A11616"/>
      </a:accent6>
      <a:hlink>
        <a:srgbClr val="83A2CF"/>
      </a:hlink>
      <a:folHlink>
        <a:srgbClr val="EFB525"/>
      </a:folHlink>
    </a:clrScheme>
    <a:fontScheme name="2006_Segue/Q&amp;A_Cisco White Temp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2"/>
          </a:solidFill>
          <a:prstDash val="solid"/>
          <a:round/>
          <a:headEnd type="none" w="med" len="med"/>
          <a:tailEnd type="triangl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1796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82124" tIns="41061" rIns="82124" bIns="41061" numCol="1" anchor="ctr" anchorCtr="0" compatLnSpc="1">
        <a:prstTxWarp prst="textNoShape">
          <a:avLst/>
        </a:prstTxWarp>
        <a:spAutoFit/>
      </a:bodyPr>
      <a:lstStyle>
        <a:defPPr marL="0" marR="0" indent="0" algn="ctr" defTabSz="814388" rtl="0" eaLnBrk="0" fontAlgn="base" latinLnBrk="0" hangingPunct="0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uk-UA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2"/>
          </a:solidFill>
          <a:prstDash val="solid"/>
          <a:round/>
          <a:headEnd type="none" w="med" len="med"/>
          <a:tailEnd type="triangl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1796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82124" tIns="41061" rIns="82124" bIns="41061" numCol="1" anchor="ctr" anchorCtr="0" compatLnSpc="1">
        <a:prstTxWarp prst="textNoShape">
          <a:avLst/>
        </a:prstTxWarp>
        <a:spAutoFit/>
      </a:bodyPr>
      <a:lstStyle>
        <a:defPPr marL="0" marR="0" indent="0" algn="ctr" defTabSz="814388" rtl="0" eaLnBrk="0" fontAlgn="base" latinLnBrk="0" hangingPunct="0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uk-UA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2006_Segue/Q&amp;A_Cisco White Temp 1">
        <a:dk1>
          <a:srgbClr val="000000"/>
        </a:dk1>
        <a:lt1>
          <a:srgbClr val="FFFFFF"/>
        </a:lt1>
        <a:dk2>
          <a:srgbClr val="0183B7"/>
        </a:dk2>
        <a:lt2>
          <a:srgbClr val="8E8E95"/>
        </a:lt2>
        <a:accent1>
          <a:srgbClr val="0183B7"/>
        </a:accent1>
        <a:accent2>
          <a:srgbClr val="B21A1A"/>
        </a:accent2>
        <a:accent3>
          <a:srgbClr val="FFFFFF"/>
        </a:accent3>
        <a:accent4>
          <a:srgbClr val="000000"/>
        </a:accent4>
        <a:accent5>
          <a:srgbClr val="AAC1D8"/>
        </a:accent5>
        <a:accent6>
          <a:srgbClr val="A11616"/>
        </a:accent6>
        <a:hlink>
          <a:srgbClr val="83A2CF"/>
        </a:hlink>
        <a:folHlink>
          <a:srgbClr val="EFB52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Тема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Тема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Ciscopresentationwhite.10.3.06</Template>
  <TotalTime>11593</TotalTime>
  <Pages>28</Pages>
  <Words>976</Words>
  <Application>Microsoft Office PowerPoint</Application>
  <PresentationFormat>Экран (4:3)</PresentationFormat>
  <Paragraphs>198</Paragraphs>
  <Slides>36</Slides>
  <Notes>36</Notes>
  <HiddenSlides>0</HiddenSlides>
  <MMClips>0</MMClips>
  <ScaleCrop>false</ScaleCrop>
  <HeadingPairs>
    <vt:vector size="4" baseType="variant">
      <vt:variant>
        <vt:lpstr>Тема</vt:lpstr>
      </vt:variant>
      <vt:variant>
        <vt:i4>2</vt:i4>
      </vt:variant>
      <vt:variant>
        <vt:lpstr>Заголовки слайдов</vt:lpstr>
      </vt:variant>
      <vt:variant>
        <vt:i4>36</vt:i4>
      </vt:variant>
    </vt:vector>
  </HeadingPairs>
  <TitlesOfParts>
    <vt:vector size="38" baseType="lpstr">
      <vt:lpstr>2006_Title/Bullet_Cisco White Temp</vt:lpstr>
      <vt:lpstr>2006_Segue/Q&amp;A_Cisco White Temp</vt:lpstr>
      <vt:lpstr>Функції і протоколи транспортного рівня </vt:lpstr>
      <vt:lpstr>Роль транспортного рівня</vt:lpstr>
      <vt:lpstr>Роль транспортного рівня</vt:lpstr>
      <vt:lpstr>Роль транспортного рівня</vt:lpstr>
      <vt:lpstr>Відстеження окремих сеансів</vt:lpstr>
      <vt:lpstr>Сегментування даних</vt:lpstr>
      <vt:lpstr>Ідентифікація різних додатків</vt:lpstr>
      <vt:lpstr>Сегментування та мультиплексування даних</vt:lpstr>
      <vt:lpstr>Мультиплексування</vt:lpstr>
      <vt:lpstr>Надійність транспортного рівня</vt:lpstr>
      <vt:lpstr>Протоколи транспортного рівня</vt:lpstr>
      <vt:lpstr>Протоколи транспортного рівня</vt:lpstr>
      <vt:lpstr>Introducing TCP and UDP Introducing TCP</vt:lpstr>
      <vt:lpstr>Introducing TCP and UDP Introducing UDP</vt:lpstr>
      <vt:lpstr>Протоколи транспортного рівня</vt:lpstr>
      <vt:lpstr>Номери портів</vt:lpstr>
      <vt:lpstr>Номери портів</vt:lpstr>
      <vt:lpstr>Номери портів</vt:lpstr>
      <vt:lpstr> Introducing TCP and UDP TCP and UDP Port Addressing</vt:lpstr>
      <vt:lpstr> TCP Communication TCP Server Processes</vt:lpstr>
      <vt:lpstr> TCP Communication TCP Connection, Establishment and Termination</vt:lpstr>
      <vt:lpstr> TCP Communication  NEED New Graphic for this and next two slides TCP Three-Way Handshake – Step 1</vt:lpstr>
      <vt:lpstr> TCP Communication TCP Three-Way Handshake – Step 2</vt:lpstr>
      <vt:lpstr> TCP Communication TCP Three-Way Handshake – Step 3</vt:lpstr>
      <vt:lpstr>TCP Communication TCP Session Termination</vt:lpstr>
      <vt:lpstr>Reliability and Flow Control TCP Reliability – Ordered Delivery</vt:lpstr>
      <vt:lpstr> TCP Reliability – Acknowledgement and Window Size</vt:lpstr>
      <vt:lpstr>TCP Reliability and Flow Control Window Size and Acknowledgements</vt:lpstr>
      <vt:lpstr> Reliability and Flow Control TCP Flow Control – Congestion Avoidance</vt:lpstr>
      <vt:lpstr>Reliability and Flow Control TCP Reliability - Acknowledgements</vt:lpstr>
      <vt:lpstr> UDP Communication UDP Low Overhead vs. Reliability</vt:lpstr>
      <vt:lpstr> UDP Communication Datagram Reassembly</vt:lpstr>
      <vt:lpstr>  UDP Communication UDP Server and Client Processes</vt:lpstr>
      <vt:lpstr>  TCP or  UDP Applications that use TCP</vt:lpstr>
      <vt:lpstr>  TCP or  UDP Applications that use UDP</vt:lpstr>
      <vt:lpstr>Підсумки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Internet and Its Uses</dc:title>
  <dc:creator>CLI</dc:creator>
  <cp:lastModifiedBy>M</cp:lastModifiedBy>
  <cp:revision>346</cp:revision>
  <cp:lastPrinted>1999-01-27T00:54:54Z</cp:lastPrinted>
  <dcterms:created xsi:type="dcterms:W3CDTF">2002-08-27T12:04:17Z</dcterms:created>
  <dcterms:modified xsi:type="dcterms:W3CDTF">2017-10-26T20:09:52Z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Jenita Bangloy">
    <vt:lpwstr>12.21.01 - Copyright date changed to 2002</vt:lpwstr>
  </property>
  <property fmtid="{D5CDD505-2E9C-101B-9397-08002B2CF9AE}" pid="3" name="Jenita ">
    <vt:lpwstr>12.21.01 - Line tool now defaults to 3 points size and black color. Previous version created white line which is not visible</vt:lpwstr>
  </property>
  <property fmtid="{D5CDD505-2E9C-101B-9397-08002B2CF9AE}" pid="4" name="JBangloy">
    <vt:lpwstr>12.21.01 - All remaining Helvetica changed to Arial</vt:lpwstr>
  </property>
</Properties>
</file>